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5" r:id="rId6"/>
    <p:sldMasterId id="214748366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y="6858000" cx="12192000"/>
  <p:notesSz cx="12192000" cy="6858000"/>
  <p:embeddedFontLst>
    <p:embeddedFont>
      <p:font typeface="Quattrocento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GoogleSlidesCustomDataVersion2">
      <go:slidesCustomData xmlns:go="http://customooxmlschemas.google.com/" r:id="rId42" roundtripDataSignature="AMtx7mhDcNSdHtQ3uIXxEH+wXI3k1asY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337ACF3-CC7A-4E7D-B8D0-92A507374D60}">
  <a:tblStyle styleId="{2337ACF3-CC7A-4E7D-B8D0-92A507374D60}"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QuattrocentoSans-italic.fntdata"/><Relationship Id="rId20" Type="http://schemas.openxmlformats.org/officeDocument/2006/relationships/slide" Target="slides/slide12.xml"/><Relationship Id="rId42" Type="http://customschemas.google.com/relationships/presentationmetadata" Target="metadata"/><Relationship Id="rId41" Type="http://schemas.openxmlformats.org/officeDocument/2006/relationships/font" Target="fonts/QuattrocentoSans-boldItalic.fnt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1.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font" Target="fonts/QuattrocentoSans-bold.fntdata"/><Relationship Id="rId16" Type="http://schemas.openxmlformats.org/officeDocument/2006/relationships/slide" Target="slides/slide8.xml"/><Relationship Id="rId38" Type="http://schemas.openxmlformats.org/officeDocument/2006/relationships/font" Target="fonts/QuattrocentoSans-regular.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42a7a9e153_4_69:notes"/>
          <p:cNvSpPr txBox="1"/>
          <p:nvPr>
            <p:ph idx="1" type="body"/>
          </p:nvPr>
        </p:nvSpPr>
        <p:spPr>
          <a:xfrm>
            <a:off x="1219200" y="3300413"/>
            <a:ext cx="9753600" cy="27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342a7a9e153_4_69: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1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436c13a584_2_47:notes"/>
          <p:cNvSpPr txBox="1"/>
          <p:nvPr>
            <p:ph idx="1" type="body"/>
          </p:nvPr>
        </p:nvSpPr>
        <p:spPr>
          <a:xfrm>
            <a:off x="1219200" y="3300413"/>
            <a:ext cx="9753600" cy="270033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3436c13a584_2_4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436c13a584_2_56:notes"/>
          <p:cNvSpPr txBox="1"/>
          <p:nvPr>
            <p:ph idx="1" type="body"/>
          </p:nvPr>
        </p:nvSpPr>
        <p:spPr>
          <a:xfrm>
            <a:off x="1219200" y="3300413"/>
            <a:ext cx="9753600" cy="270033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3436c13a584_2_5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2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2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2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42a7a9e153_2_82:notes"/>
          <p:cNvSpPr/>
          <p:nvPr>
            <p:ph idx="2" type="sldImg"/>
          </p:nvPr>
        </p:nvSpPr>
        <p:spPr>
          <a:xfrm>
            <a:off x="1219200" y="857250"/>
            <a:ext cx="97536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g342a7a9e153_2_82:notes"/>
          <p:cNvSpPr txBox="1"/>
          <p:nvPr>
            <p:ph idx="1" type="body"/>
          </p:nvPr>
        </p:nvSpPr>
        <p:spPr>
          <a:xfrm>
            <a:off x="1219200" y="3300413"/>
            <a:ext cx="97536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g342a7a9e153_2_82:notes"/>
          <p:cNvSpPr txBox="1"/>
          <p:nvPr>
            <p:ph idx="12" type="sldNum"/>
          </p:nvPr>
        </p:nvSpPr>
        <p:spPr>
          <a:xfrm>
            <a:off x="6905979" y="6513910"/>
            <a:ext cx="5283200" cy="34409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42a7a9e153_4_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342a7a9e153_4_0: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342a7a9e153_4_0: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15" name="Shape 15"/>
        <p:cNvGrpSpPr/>
        <p:nvPr/>
      </p:nvGrpSpPr>
      <p:grpSpPr>
        <a:xfrm>
          <a:off x="0" y="0"/>
          <a:ext cx="0" cy="0"/>
          <a:chOff x="0" y="0"/>
          <a:chExt cx="0" cy="0"/>
        </a:xfrm>
      </p:grpSpPr>
      <p:sp>
        <p:nvSpPr>
          <p:cNvPr id="16" name="Google Shape;16;p29"/>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600">
                <a:solidFill>
                  <a:srgbClr val="2E549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9"/>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9"/>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5" name="Shape 75"/>
        <p:cNvGrpSpPr/>
        <p:nvPr/>
      </p:nvGrpSpPr>
      <p:grpSpPr>
        <a:xfrm>
          <a:off x="0" y="0"/>
          <a:ext cx="0" cy="0"/>
          <a:chOff x="0" y="0"/>
          <a:chExt cx="0" cy="0"/>
        </a:xfrm>
      </p:grpSpPr>
      <p:sp>
        <p:nvSpPr>
          <p:cNvPr id="76" name="Google Shape;76;g342a7a9e153_2_2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g342a7a9e153_2_2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8" name="Google Shape;78;g342a7a9e153_2_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g342a7a9e153_2_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g342a7a9e153_2_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1" name="Shape 81"/>
        <p:cNvGrpSpPr/>
        <p:nvPr/>
      </p:nvGrpSpPr>
      <p:grpSpPr>
        <a:xfrm>
          <a:off x="0" y="0"/>
          <a:ext cx="0" cy="0"/>
          <a:chOff x="0" y="0"/>
          <a:chExt cx="0" cy="0"/>
        </a:xfrm>
      </p:grpSpPr>
      <p:sp>
        <p:nvSpPr>
          <p:cNvPr id="82" name="Google Shape;82;g342a7a9e153_2_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g342a7a9e153_2_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g342a7a9e153_2_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g342a7a9e153_2_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g342a7a9e153_2_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g342a7a9e153_2_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8" name="Shape 88"/>
        <p:cNvGrpSpPr/>
        <p:nvPr/>
      </p:nvGrpSpPr>
      <p:grpSpPr>
        <a:xfrm>
          <a:off x="0" y="0"/>
          <a:ext cx="0" cy="0"/>
          <a:chOff x="0" y="0"/>
          <a:chExt cx="0" cy="0"/>
        </a:xfrm>
      </p:grpSpPr>
      <p:sp>
        <p:nvSpPr>
          <p:cNvPr id="89" name="Google Shape;89;g342a7a9e153_2_3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g342a7a9e153_2_3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1" name="Google Shape;91;g342a7a9e153_2_3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g342a7a9e153_2_3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3" name="Google Shape;93;g342a7a9e153_2_3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g342a7a9e153_2_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g342a7a9e153_2_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g342a7a9e153_2_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g342a7a9e153_2_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g342a7a9e153_2_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g342a7a9e153_2_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g342a7a9e153_2_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g342a7a9e153_2_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g342a7a9e153_2_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g342a7a9e153_2_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sp>
        <p:nvSpPr>
          <p:cNvPr id="107" name="Google Shape;107;g342a7a9e153_2_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g342a7a9e153_2_5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9" name="Google Shape;109;g342a7a9e153_2_5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0" name="Google Shape;110;g342a7a9e153_2_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g342a7a9e153_2_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g342a7a9e153_2_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3" name="Shape 113"/>
        <p:cNvGrpSpPr/>
        <p:nvPr/>
      </p:nvGrpSpPr>
      <p:grpSpPr>
        <a:xfrm>
          <a:off x="0" y="0"/>
          <a:ext cx="0" cy="0"/>
          <a:chOff x="0" y="0"/>
          <a:chExt cx="0" cy="0"/>
        </a:xfrm>
      </p:grpSpPr>
      <p:sp>
        <p:nvSpPr>
          <p:cNvPr id="114" name="Google Shape;114;g342a7a9e153_2_6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g342a7a9e153_2_63"/>
          <p:cNvSpPr/>
          <p:nvPr>
            <p:ph idx="2" type="pic"/>
          </p:nvPr>
        </p:nvSpPr>
        <p:spPr>
          <a:xfrm>
            <a:off x="5183188" y="987425"/>
            <a:ext cx="6172200" cy="4873625"/>
          </a:xfrm>
          <a:prstGeom prst="rect">
            <a:avLst/>
          </a:prstGeom>
          <a:noFill/>
          <a:ln>
            <a:noFill/>
          </a:ln>
        </p:spPr>
      </p:sp>
      <p:sp>
        <p:nvSpPr>
          <p:cNvPr id="116" name="Google Shape;116;g342a7a9e153_2_6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7" name="Google Shape;117;g342a7a9e153_2_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g342a7a9e153_2_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g342a7a9e153_2_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0" name="Shape 120"/>
        <p:cNvGrpSpPr/>
        <p:nvPr/>
      </p:nvGrpSpPr>
      <p:grpSpPr>
        <a:xfrm>
          <a:off x="0" y="0"/>
          <a:ext cx="0" cy="0"/>
          <a:chOff x="0" y="0"/>
          <a:chExt cx="0" cy="0"/>
        </a:xfrm>
      </p:grpSpPr>
      <p:sp>
        <p:nvSpPr>
          <p:cNvPr id="121" name="Google Shape;121;g342a7a9e153_2_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g342a7a9e153_2_7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g342a7a9e153_2_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g342a7a9e153_2_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g342a7a9e153_2_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6" name="Shape 126"/>
        <p:cNvGrpSpPr/>
        <p:nvPr/>
      </p:nvGrpSpPr>
      <p:grpSpPr>
        <a:xfrm>
          <a:off x="0" y="0"/>
          <a:ext cx="0" cy="0"/>
          <a:chOff x="0" y="0"/>
          <a:chExt cx="0" cy="0"/>
        </a:xfrm>
      </p:grpSpPr>
      <p:sp>
        <p:nvSpPr>
          <p:cNvPr id="127" name="Google Shape;127;g342a7a9e153_2_7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g342a7a9e153_2_7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g342a7a9e153_2_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g342a7a9e153_2_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g342a7a9e153_2_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142" name="Shape 142"/>
        <p:cNvGrpSpPr/>
        <p:nvPr/>
      </p:nvGrpSpPr>
      <p:grpSpPr>
        <a:xfrm>
          <a:off x="0" y="0"/>
          <a:ext cx="0" cy="0"/>
          <a:chOff x="0" y="0"/>
          <a:chExt cx="0" cy="0"/>
        </a:xfrm>
      </p:grpSpPr>
      <p:sp>
        <p:nvSpPr>
          <p:cNvPr id="143" name="Google Shape;143;g3436c13a584_2_10"/>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600">
                <a:solidFill>
                  <a:srgbClr val="2E549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g3436c13a584_2_10"/>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g3436c13a584_2_10"/>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30"/>
          <p:cNvSpPr txBox="1"/>
          <p:nvPr>
            <p:ph type="title"/>
          </p:nvPr>
        </p:nvSpPr>
        <p:spPr>
          <a:xfrm>
            <a:off x="356374" y="267969"/>
            <a:ext cx="11479250" cy="63436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000">
                <a:solidFill>
                  <a:srgbClr val="1F3863"/>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0"/>
          <p:cNvSpPr txBox="1"/>
          <p:nvPr>
            <p:ph idx="1" type="body"/>
          </p:nvPr>
        </p:nvSpPr>
        <p:spPr>
          <a:xfrm>
            <a:off x="4398187" y="2424036"/>
            <a:ext cx="7470775" cy="18542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1600">
                <a:solidFill>
                  <a:srgbClr val="202429"/>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 name="Google Shape;22;p30"/>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600">
                <a:solidFill>
                  <a:srgbClr val="2E549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0"/>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0"/>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6" name="Shape 146"/>
        <p:cNvGrpSpPr/>
        <p:nvPr/>
      </p:nvGrpSpPr>
      <p:grpSpPr>
        <a:xfrm>
          <a:off x="0" y="0"/>
          <a:ext cx="0" cy="0"/>
          <a:chOff x="0" y="0"/>
          <a:chExt cx="0" cy="0"/>
        </a:xfrm>
      </p:grpSpPr>
      <p:sp>
        <p:nvSpPr>
          <p:cNvPr id="147" name="Google Shape;147;g3436c13a584_2_14"/>
          <p:cNvSpPr txBox="1"/>
          <p:nvPr>
            <p:ph type="title"/>
          </p:nvPr>
        </p:nvSpPr>
        <p:spPr>
          <a:xfrm>
            <a:off x="356374" y="267969"/>
            <a:ext cx="11479250" cy="63436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000">
                <a:solidFill>
                  <a:srgbClr val="1F3863"/>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g3436c13a584_2_14"/>
          <p:cNvSpPr txBox="1"/>
          <p:nvPr>
            <p:ph idx="1" type="body"/>
          </p:nvPr>
        </p:nvSpPr>
        <p:spPr>
          <a:xfrm>
            <a:off x="4398187" y="2424036"/>
            <a:ext cx="7470775" cy="18542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1600">
                <a:solidFill>
                  <a:srgbClr val="202429"/>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9" name="Google Shape;149;g3436c13a584_2_14"/>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600">
                <a:solidFill>
                  <a:srgbClr val="2E549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g3436c13a584_2_14"/>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g3436c13a584_2_14"/>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152" name="Shape 152"/>
        <p:cNvGrpSpPr/>
        <p:nvPr/>
      </p:nvGrpSpPr>
      <p:grpSpPr>
        <a:xfrm>
          <a:off x="0" y="0"/>
          <a:ext cx="0" cy="0"/>
          <a:chOff x="0" y="0"/>
          <a:chExt cx="0" cy="0"/>
        </a:xfrm>
      </p:grpSpPr>
      <p:sp>
        <p:nvSpPr>
          <p:cNvPr id="153" name="Google Shape;153;g3436c13a584_2_20"/>
          <p:cNvSpPr txBox="1"/>
          <p:nvPr>
            <p:ph type="title"/>
          </p:nvPr>
        </p:nvSpPr>
        <p:spPr>
          <a:xfrm>
            <a:off x="356374" y="267969"/>
            <a:ext cx="11479250" cy="63436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000">
                <a:solidFill>
                  <a:srgbClr val="1F3863"/>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g3436c13a584_2_20"/>
          <p:cNvSpPr txBox="1"/>
          <p:nvPr>
            <p:ph idx="1" type="body"/>
          </p:nvPr>
        </p:nvSpPr>
        <p:spPr>
          <a:xfrm>
            <a:off x="189217" y="1365178"/>
            <a:ext cx="4028440" cy="377952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i="0" sz="2000">
                <a:solidFill>
                  <a:srgbClr val="FFD966"/>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5" name="Google Shape;155;g3436c13a584_2_20"/>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6" name="Google Shape;156;g3436c13a584_2_20"/>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600">
                <a:solidFill>
                  <a:srgbClr val="2E549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g3436c13a584_2_20"/>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g3436c13a584_2_20"/>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159" name="Shape 159"/>
        <p:cNvGrpSpPr/>
        <p:nvPr/>
      </p:nvGrpSpPr>
      <p:grpSpPr>
        <a:xfrm>
          <a:off x="0" y="0"/>
          <a:ext cx="0" cy="0"/>
          <a:chOff x="0" y="0"/>
          <a:chExt cx="0" cy="0"/>
        </a:xfrm>
      </p:grpSpPr>
      <p:pic>
        <p:nvPicPr>
          <p:cNvPr id="160" name="Google Shape;160;g3436c13a584_2_27"/>
          <p:cNvPicPr preferRelativeResize="0"/>
          <p:nvPr/>
        </p:nvPicPr>
        <p:blipFill rotWithShape="1">
          <a:blip r:embed="rId2">
            <a:alphaModFix/>
          </a:blip>
          <a:srcRect b="0" l="0" r="0" t="0"/>
          <a:stretch/>
        </p:blipFill>
        <p:spPr>
          <a:xfrm>
            <a:off x="0" y="0"/>
            <a:ext cx="10393701" cy="1557531"/>
          </a:xfrm>
          <a:prstGeom prst="rect">
            <a:avLst/>
          </a:prstGeom>
          <a:noFill/>
          <a:ln>
            <a:noFill/>
          </a:ln>
        </p:spPr>
      </p:pic>
      <p:sp>
        <p:nvSpPr>
          <p:cNvPr id="161" name="Google Shape;161;g3436c13a584_2_27"/>
          <p:cNvSpPr txBox="1"/>
          <p:nvPr>
            <p:ph idx="10" type="dt"/>
          </p:nvPr>
        </p:nvSpPr>
        <p:spPr>
          <a:xfrm>
            <a:off x="628475" y="6356350"/>
            <a:ext cx="2223082" cy="36512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g3436c13a584_2_27"/>
          <p:cNvSpPr txBox="1"/>
          <p:nvPr>
            <p:ph idx="11" type="ftr"/>
          </p:nvPr>
        </p:nvSpPr>
        <p:spPr>
          <a:xfrm>
            <a:off x="3308757" y="6356350"/>
            <a:ext cx="4114800" cy="365125"/>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g3436c13a584_2_27"/>
          <p:cNvSpPr txBox="1"/>
          <p:nvPr>
            <p:ph idx="12" type="sldNum"/>
          </p:nvPr>
        </p:nvSpPr>
        <p:spPr>
          <a:xfrm>
            <a:off x="7880757" y="6356350"/>
            <a:ext cx="2743200" cy="365125"/>
          </a:xfrm>
          <a:prstGeom prst="rect">
            <a:avLst/>
          </a:prstGeom>
          <a:noFill/>
          <a:ln>
            <a:noFill/>
          </a:ln>
        </p:spPr>
        <p:txBody>
          <a:bodyPr anchorCtr="0" anchor="t" bIns="0" lIns="0" spcFirstLastPara="1" rIns="0" wrap="square" tIns="0">
            <a:spAutoFit/>
          </a:bodyPr>
          <a:lstStyle>
            <a:lvl1pPr indent="0" lvl="0" algn="r">
              <a:spcBef>
                <a:spcPts val="0"/>
              </a:spcBef>
              <a:buNone/>
              <a:defRPr/>
            </a:lvl1pPr>
            <a:lvl2pPr indent="0" lvl="1" algn="r">
              <a:spcBef>
                <a:spcPts val="0"/>
              </a:spcBef>
              <a:buNone/>
              <a:defRPr/>
            </a:lvl2pPr>
            <a:lvl3pPr indent="0" lvl="2" algn="r">
              <a:spcBef>
                <a:spcPts val="0"/>
              </a:spcBef>
              <a:buNone/>
              <a:defRPr/>
            </a:lvl3pPr>
            <a:lvl4pPr indent="0" lvl="3" algn="r">
              <a:spcBef>
                <a:spcPts val="0"/>
              </a:spcBef>
              <a:buNone/>
              <a:defRPr/>
            </a:lvl4pPr>
            <a:lvl5pPr indent="0" lvl="4" algn="r">
              <a:spcBef>
                <a:spcPts val="0"/>
              </a:spcBef>
              <a:buNone/>
              <a:defRPr/>
            </a:lvl5pPr>
            <a:lvl6pPr indent="0" lvl="5" algn="r">
              <a:spcBef>
                <a:spcPts val="0"/>
              </a:spcBef>
              <a:buNone/>
              <a:defRPr/>
            </a:lvl6pPr>
            <a:lvl7pPr indent="0" lvl="6" algn="r">
              <a:spcBef>
                <a:spcPts val="0"/>
              </a:spcBef>
              <a:buNone/>
              <a:defRPr/>
            </a:lvl7pPr>
            <a:lvl8pPr indent="0" lvl="7" algn="r">
              <a:spcBef>
                <a:spcPts val="0"/>
              </a:spcBef>
              <a:buNone/>
              <a:defRPr/>
            </a:lvl8pPr>
            <a:lvl9pPr indent="0" lvl="8"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64" name="Google Shape;164;g3436c13a584_2_27"/>
          <p:cNvSpPr txBox="1"/>
          <p:nvPr>
            <p:ph type="title"/>
          </p:nvPr>
        </p:nvSpPr>
        <p:spPr>
          <a:xfrm>
            <a:off x="628474" y="0"/>
            <a:ext cx="9995483" cy="1325563"/>
          </a:xfrm>
          <a:prstGeom prst="rect">
            <a:avLst/>
          </a:prstGeom>
          <a:noFill/>
          <a:ln>
            <a:noFill/>
          </a:ln>
        </p:spPr>
        <p:txBody>
          <a:bodyPr anchorCtr="0" anchor="t" bIns="0" lIns="0" spcFirstLastPara="1" rIns="0" wrap="square" tIns="0">
            <a:normAutofit/>
          </a:bodyPr>
          <a:lstStyle>
            <a:lvl1pPr lvl="0" algn="l">
              <a:spcBef>
                <a:spcPts val="0"/>
              </a:spcBef>
              <a:spcAft>
                <a:spcPts val="0"/>
              </a:spcAft>
              <a:buSzPts val="1400"/>
              <a:buNone/>
              <a:defRPr b="1" sz="3600">
                <a:solidFill>
                  <a:srgbClr val="24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g3436c13a584_2_27"/>
          <p:cNvSpPr txBox="1"/>
          <p:nvPr>
            <p:ph idx="1" type="body"/>
          </p:nvPr>
        </p:nvSpPr>
        <p:spPr>
          <a:xfrm>
            <a:off x="628476" y="1825625"/>
            <a:ext cx="9995482" cy="43513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sz="2000">
                <a:solidFill>
                  <a:srgbClr val="595959"/>
                </a:solidFill>
              </a:defRPr>
            </a:lvl1pPr>
            <a:lvl2pPr indent="-228600" lvl="1" marL="914400" algn="l">
              <a:lnSpc>
                <a:spcPct val="100000"/>
              </a:lnSpc>
              <a:spcBef>
                <a:spcPts val="0"/>
              </a:spcBef>
              <a:spcAft>
                <a:spcPts val="0"/>
              </a:spcAft>
              <a:buSzPts val="1400"/>
              <a:buNone/>
              <a:defRPr sz="2000">
                <a:solidFill>
                  <a:srgbClr val="595959"/>
                </a:solidFill>
              </a:defRPr>
            </a:lvl2pPr>
            <a:lvl3pPr indent="-228600" lvl="2" marL="1371600" algn="l">
              <a:lnSpc>
                <a:spcPct val="100000"/>
              </a:lnSpc>
              <a:spcBef>
                <a:spcPts val="0"/>
              </a:spcBef>
              <a:spcAft>
                <a:spcPts val="0"/>
              </a:spcAft>
              <a:buSzPts val="1400"/>
              <a:buNone/>
              <a:defRPr sz="2000">
                <a:solidFill>
                  <a:srgbClr val="595959"/>
                </a:solidFill>
              </a:defRPr>
            </a:lvl3pPr>
            <a:lvl4pPr indent="-228600" lvl="3" marL="1828800" algn="l">
              <a:lnSpc>
                <a:spcPct val="100000"/>
              </a:lnSpc>
              <a:spcBef>
                <a:spcPts val="0"/>
              </a:spcBef>
              <a:spcAft>
                <a:spcPts val="0"/>
              </a:spcAft>
              <a:buSzPts val="1400"/>
              <a:buNone/>
              <a:defRPr sz="2000">
                <a:solidFill>
                  <a:srgbClr val="595959"/>
                </a:solidFill>
              </a:defRPr>
            </a:lvl4pPr>
            <a:lvl5pPr indent="-228600" lvl="4" marL="2286000" algn="l">
              <a:lnSpc>
                <a:spcPct val="100000"/>
              </a:lnSpc>
              <a:spcBef>
                <a:spcPts val="0"/>
              </a:spcBef>
              <a:spcAft>
                <a:spcPts val="0"/>
              </a:spcAft>
              <a:buSzPts val="1400"/>
              <a:buNone/>
              <a:defRPr sz="2000">
                <a:solidFill>
                  <a:srgbClr val="595959"/>
                </a:solidFil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166" name="Shape 166"/>
        <p:cNvGrpSpPr/>
        <p:nvPr/>
      </p:nvGrpSpPr>
      <p:grpSpPr>
        <a:xfrm>
          <a:off x="0" y="0"/>
          <a:ext cx="0" cy="0"/>
          <a:chOff x="0" y="0"/>
          <a:chExt cx="0" cy="0"/>
        </a:xfrm>
      </p:grpSpPr>
      <p:sp>
        <p:nvSpPr>
          <p:cNvPr id="167" name="Google Shape;167;g3436c13a584_2_34"/>
          <p:cNvSpPr txBox="1"/>
          <p:nvPr>
            <p:ph type="title"/>
          </p:nvPr>
        </p:nvSpPr>
        <p:spPr>
          <a:xfrm>
            <a:off x="452399" y="431800"/>
            <a:ext cx="11277600" cy="533400"/>
          </a:xfrm>
          <a:prstGeom prst="rect">
            <a:avLst/>
          </a:prstGeom>
          <a:noFill/>
          <a:ln>
            <a:noFill/>
          </a:ln>
        </p:spPr>
        <p:txBody>
          <a:bodyPr anchorCtr="0" anchor="t" bIns="0" lIns="0" spcFirstLastPara="1" rIns="0" wrap="square" tIns="0">
            <a:noAutofit/>
          </a:bodyPr>
          <a:lstStyle>
            <a:lvl1pPr lvl="0" algn="l">
              <a:lnSpc>
                <a:spcPct val="70000"/>
              </a:lnSpc>
              <a:spcBef>
                <a:spcPts val="0"/>
              </a:spcBef>
              <a:spcAft>
                <a:spcPts val="0"/>
              </a:spcAft>
              <a:buClr>
                <a:schemeClr val="accent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68" name="Shape 168"/>
        <p:cNvGrpSpPr/>
        <p:nvPr/>
      </p:nvGrpSpPr>
      <p:grpSpPr>
        <a:xfrm>
          <a:off x="0" y="0"/>
          <a:ext cx="0" cy="0"/>
          <a:chOff x="0" y="0"/>
          <a:chExt cx="0" cy="0"/>
        </a:xfrm>
      </p:grpSpPr>
      <p:sp>
        <p:nvSpPr>
          <p:cNvPr id="169" name="Google Shape;169;g3436c13a584_2_36"/>
          <p:cNvSpPr txBox="1"/>
          <p:nvPr>
            <p:ph type="title"/>
          </p:nvPr>
        </p:nvSpPr>
        <p:spPr>
          <a:xfrm>
            <a:off x="356374" y="267969"/>
            <a:ext cx="11479250" cy="63436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000">
                <a:solidFill>
                  <a:srgbClr val="1F3863"/>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g3436c13a584_2_36"/>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600">
                <a:solidFill>
                  <a:srgbClr val="2E549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g3436c13a584_2_36"/>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g3436c13a584_2_36"/>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73" name="Shape 173"/>
        <p:cNvGrpSpPr/>
        <p:nvPr/>
      </p:nvGrpSpPr>
      <p:grpSpPr>
        <a:xfrm>
          <a:off x="0" y="0"/>
          <a:ext cx="0" cy="0"/>
          <a:chOff x="0" y="0"/>
          <a:chExt cx="0" cy="0"/>
        </a:xfrm>
      </p:grpSpPr>
      <p:sp>
        <p:nvSpPr>
          <p:cNvPr id="174" name="Google Shape;174;g3436c13a584_2_41"/>
          <p:cNvSpPr txBox="1"/>
          <p:nvPr>
            <p:ph type="ctrTitle"/>
          </p:nvPr>
        </p:nvSpPr>
        <p:spPr>
          <a:xfrm>
            <a:off x="914400" y="2125980"/>
            <a:ext cx="10363200" cy="14401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000">
                <a:solidFill>
                  <a:srgbClr val="1F3863"/>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g3436c13a584_2_41"/>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600">
                <a:solidFill>
                  <a:srgbClr val="202429"/>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g3436c13a584_2_41"/>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600">
                <a:solidFill>
                  <a:srgbClr val="2E549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g3436c13a584_2_41"/>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g3436c13a584_2_41"/>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25" name="Shape 25"/>
        <p:cNvGrpSpPr/>
        <p:nvPr/>
      </p:nvGrpSpPr>
      <p:grpSpPr>
        <a:xfrm>
          <a:off x="0" y="0"/>
          <a:ext cx="0" cy="0"/>
          <a:chOff x="0" y="0"/>
          <a:chExt cx="0" cy="0"/>
        </a:xfrm>
      </p:grpSpPr>
      <p:sp>
        <p:nvSpPr>
          <p:cNvPr id="26" name="Google Shape;26;p31"/>
          <p:cNvSpPr txBox="1"/>
          <p:nvPr>
            <p:ph type="title"/>
          </p:nvPr>
        </p:nvSpPr>
        <p:spPr>
          <a:xfrm>
            <a:off x="356374" y="267969"/>
            <a:ext cx="11479250" cy="63436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000">
                <a:solidFill>
                  <a:srgbClr val="1F3863"/>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1"/>
          <p:cNvSpPr txBox="1"/>
          <p:nvPr>
            <p:ph idx="1" type="body"/>
          </p:nvPr>
        </p:nvSpPr>
        <p:spPr>
          <a:xfrm>
            <a:off x="189217" y="1365178"/>
            <a:ext cx="4028440" cy="377952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i="0" sz="2000">
                <a:solidFill>
                  <a:srgbClr val="FFD966"/>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 name="Google Shape;28;p31"/>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9" name="Google Shape;29;p31"/>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600">
                <a:solidFill>
                  <a:srgbClr val="2E549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1"/>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1"/>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2" name="Shape 32"/>
        <p:cNvGrpSpPr/>
        <p:nvPr/>
      </p:nvGrpSpPr>
      <p:grpSpPr>
        <a:xfrm>
          <a:off x="0" y="0"/>
          <a:ext cx="0" cy="0"/>
          <a:chOff x="0" y="0"/>
          <a:chExt cx="0" cy="0"/>
        </a:xfrm>
      </p:grpSpPr>
      <p:sp>
        <p:nvSpPr>
          <p:cNvPr id="33" name="Google Shape;33;p32"/>
          <p:cNvSpPr txBox="1"/>
          <p:nvPr>
            <p:ph type="title"/>
          </p:nvPr>
        </p:nvSpPr>
        <p:spPr>
          <a:xfrm>
            <a:off x="356374" y="267969"/>
            <a:ext cx="11479250" cy="63436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000">
                <a:solidFill>
                  <a:srgbClr val="1F3863"/>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32"/>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600">
                <a:solidFill>
                  <a:srgbClr val="2E549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2"/>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2"/>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7" name="Shape 37"/>
        <p:cNvGrpSpPr/>
        <p:nvPr/>
      </p:nvGrpSpPr>
      <p:grpSpPr>
        <a:xfrm>
          <a:off x="0" y="0"/>
          <a:ext cx="0" cy="0"/>
          <a:chOff x="0" y="0"/>
          <a:chExt cx="0" cy="0"/>
        </a:xfrm>
      </p:grpSpPr>
      <p:sp>
        <p:nvSpPr>
          <p:cNvPr id="38" name="Google Shape;38;p33"/>
          <p:cNvSpPr txBox="1"/>
          <p:nvPr>
            <p:ph type="ctrTitle"/>
          </p:nvPr>
        </p:nvSpPr>
        <p:spPr>
          <a:xfrm>
            <a:off x="914400" y="2125980"/>
            <a:ext cx="10363200" cy="14401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000">
                <a:solidFill>
                  <a:srgbClr val="1F3863"/>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3"/>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600">
                <a:solidFill>
                  <a:srgbClr val="202429"/>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3"/>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600">
                <a:solidFill>
                  <a:srgbClr val="2E549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33"/>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3"/>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43" name="Shape 43"/>
        <p:cNvGrpSpPr/>
        <p:nvPr/>
      </p:nvGrpSpPr>
      <p:grpSpPr>
        <a:xfrm>
          <a:off x="0" y="0"/>
          <a:ext cx="0" cy="0"/>
          <a:chOff x="0" y="0"/>
          <a:chExt cx="0" cy="0"/>
        </a:xfrm>
      </p:grpSpPr>
      <p:pic>
        <p:nvPicPr>
          <p:cNvPr id="44" name="Google Shape;44;g342a7a9e153_4_62"/>
          <p:cNvPicPr preferRelativeResize="0"/>
          <p:nvPr/>
        </p:nvPicPr>
        <p:blipFill rotWithShape="1">
          <a:blip r:embed="rId2">
            <a:alphaModFix/>
          </a:blip>
          <a:srcRect b="0" l="0" r="0" t="0"/>
          <a:stretch/>
        </p:blipFill>
        <p:spPr>
          <a:xfrm>
            <a:off x="0" y="0"/>
            <a:ext cx="10393702" cy="1557532"/>
          </a:xfrm>
          <a:prstGeom prst="rect">
            <a:avLst/>
          </a:prstGeom>
          <a:noFill/>
          <a:ln>
            <a:noFill/>
          </a:ln>
        </p:spPr>
      </p:pic>
      <p:sp>
        <p:nvSpPr>
          <p:cNvPr id="45" name="Google Shape;45;g342a7a9e153_4_62"/>
          <p:cNvSpPr txBox="1"/>
          <p:nvPr>
            <p:ph idx="10" type="dt"/>
          </p:nvPr>
        </p:nvSpPr>
        <p:spPr>
          <a:xfrm>
            <a:off x="628475" y="6356350"/>
            <a:ext cx="2223000" cy="365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g342a7a9e153_4_62"/>
          <p:cNvSpPr txBox="1"/>
          <p:nvPr>
            <p:ph idx="11" type="ftr"/>
          </p:nvPr>
        </p:nvSpPr>
        <p:spPr>
          <a:xfrm>
            <a:off x="3308757" y="6356350"/>
            <a:ext cx="4114800" cy="365100"/>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g342a7a9e153_4_62"/>
          <p:cNvSpPr txBox="1"/>
          <p:nvPr>
            <p:ph idx="12" type="sldNum"/>
          </p:nvPr>
        </p:nvSpPr>
        <p:spPr>
          <a:xfrm>
            <a:off x="7880757" y="6356350"/>
            <a:ext cx="2743200" cy="277200"/>
          </a:xfrm>
          <a:prstGeom prst="rect">
            <a:avLst/>
          </a:prstGeom>
          <a:noFill/>
          <a:ln>
            <a:noFill/>
          </a:ln>
        </p:spPr>
        <p:txBody>
          <a:bodyPr anchorCtr="0" anchor="t" bIns="0" lIns="0" spcFirstLastPara="1" rIns="0" wrap="square" tIns="0">
            <a:spAutoFit/>
          </a:bodyPr>
          <a:lstStyle>
            <a:lvl1pPr indent="0" lvl="0" algn="r">
              <a:spcBef>
                <a:spcPts val="0"/>
              </a:spcBef>
              <a:buNone/>
              <a:defRPr/>
            </a:lvl1pPr>
            <a:lvl2pPr indent="0" lvl="1" algn="r">
              <a:spcBef>
                <a:spcPts val="0"/>
              </a:spcBef>
              <a:buNone/>
              <a:defRPr/>
            </a:lvl2pPr>
            <a:lvl3pPr indent="0" lvl="2" algn="r">
              <a:spcBef>
                <a:spcPts val="0"/>
              </a:spcBef>
              <a:buNone/>
              <a:defRPr/>
            </a:lvl3pPr>
            <a:lvl4pPr indent="0" lvl="3" algn="r">
              <a:spcBef>
                <a:spcPts val="0"/>
              </a:spcBef>
              <a:buNone/>
              <a:defRPr/>
            </a:lvl4pPr>
            <a:lvl5pPr indent="0" lvl="4" algn="r">
              <a:spcBef>
                <a:spcPts val="0"/>
              </a:spcBef>
              <a:buNone/>
              <a:defRPr/>
            </a:lvl5pPr>
            <a:lvl6pPr indent="0" lvl="5" algn="r">
              <a:spcBef>
                <a:spcPts val="0"/>
              </a:spcBef>
              <a:buNone/>
              <a:defRPr/>
            </a:lvl6pPr>
            <a:lvl7pPr indent="0" lvl="6" algn="r">
              <a:spcBef>
                <a:spcPts val="0"/>
              </a:spcBef>
              <a:buNone/>
              <a:defRPr/>
            </a:lvl7pPr>
            <a:lvl8pPr indent="0" lvl="7" algn="r">
              <a:spcBef>
                <a:spcPts val="0"/>
              </a:spcBef>
              <a:buNone/>
              <a:defRPr/>
            </a:lvl8pPr>
            <a:lvl9pPr indent="0" lvl="8"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g342a7a9e153_4_62"/>
          <p:cNvSpPr txBox="1"/>
          <p:nvPr>
            <p:ph type="title"/>
          </p:nvPr>
        </p:nvSpPr>
        <p:spPr>
          <a:xfrm>
            <a:off x="628474" y="0"/>
            <a:ext cx="9995400" cy="1325700"/>
          </a:xfrm>
          <a:prstGeom prst="rect">
            <a:avLst/>
          </a:prstGeom>
          <a:noFill/>
          <a:ln>
            <a:noFill/>
          </a:ln>
        </p:spPr>
        <p:txBody>
          <a:bodyPr anchorCtr="0" anchor="t" bIns="0" lIns="0" spcFirstLastPara="1" rIns="0" wrap="square" tIns="0">
            <a:normAutofit/>
          </a:bodyPr>
          <a:lstStyle>
            <a:lvl1pPr lvl="0" algn="l">
              <a:spcBef>
                <a:spcPts val="0"/>
              </a:spcBef>
              <a:spcAft>
                <a:spcPts val="0"/>
              </a:spcAft>
              <a:buSzPts val="1400"/>
              <a:buNone/>
              <a:defRPr b="1" sz="3600">
                <a:solidFill>
                  <a:srgbClr val="2440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g342a7a9e153_4_62"/>
          <p:cNvSpPr txBox="1"/>
          <p:nvPr>
            <p:ph idx="1" type="body"/>
          </p:nvPr>
        </p:nvSpPr>
        <p:spPr>
          <a:xfrm>
            <a:off x="628476" y="1825625"/>
            <a:ext cx="9995400" cy="4351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sz="2000">
                <a:solidFill>
                  <a:srgbClr val="595959"/>
                </a:solidFill>
              </a:defRPr>
            </a:lvl1pPr>
            <a:lvl2pPr indent="-228600" lvl="1" marL="914400" algn="l">
              <a:lnSpc>
                <a:spcPct val="100000"/>
              </a:lnSpc>
              <a:spcBef>
                <a:spcPts val="0"/>
              </a:spcBef>
              <a:spcAft>
                <a:spcPts val="0"/>
              </a:spcAft>
              <a:buSzPts val="1400"/>
              <a:buNone/>
              <a:defRPr sz="2000">
                <a:solidFill>
                  <a:srgbClr val="595959"/>
                </a:solidFill>
              </a:defRPr>
            </a:lvl2pPr>
            <a:lvl3pPr indent="-228600" lvl="2" marL="1371600" algn="l">
              <a:lnSpc>
                <a:spcPct val="100000"/>
              </a:lnSpc>
              <a:spcBef>
                <a:spcPts val="0"/>
              </a:spcBef>
              <a:spcAft>
                <a:spcPts val="0"/>
              </a:spcAft>
              <a:buSzPts val="1400"/>
              <a:buNone/>
              <a:defRPr sz="2000">
                <a:solidFill>
                  <a:srgbClr val="595959"/>
                </a:solidFill>
              </a:defRPr>
            </a:lvl3pPr>
            <a:lvl4pPr indent="-228600" lvl="3" marL="1828800" algn="l">
              <a:lnSpc>
                <a:spcPct val="100000"/>
              </a:lnSpc>
              <a:spcBef>
                <a:spcPts val="0"/>
              </a:spcBef>
              <a:spcAft>
                <a:spcPts val="0"/>
              </a:spcAft>
              <a:buSzPts val="1400"/>
              <a:buNone/>
              <a:defRPr sz="2000">
                <a:solidFill>
                  <a:srgbClr val="595959"/>
                </a:solidFill>
              </a:defRPr>
            </a:lvl4pPr>
            <a:lvl5pPr indent="-228600" lvl="4" marL="2286000" algn="l">
              <a:lnSpc>
                <a:spcPct val="100000"/>
              </a:lnSpc>
              <a:spcBef>
                <a:spcPts val="0"/>
              </a:spcBef>
              <a:spcAft>
                <a:spcPts val="0"/>
              </a:spcAft>
              <a:buSzPts val="1400"/>
              <a:buNone/>
              <a:defRPr sz="2000">
                <a:solidFill>
                  <a:srgbClr val="595959"/>
                </a:solidFil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56" name="Shape 56"/>
        <p:cNvGrpSpPr/>
        <p:nvPr/>
      </p:nvGrpSpPr>
      <p:grpSpPr>
        <a:xfrm>
          <a:off x="0" y="0"/>
          <a:ext cx="0" cy="0"/>
          <a:chOff x="0" y="0"/>
          <a:chExt cx="0" cy="0"/>
        </a:xfrm>
      </p:grpSpPr>
      <p:sp>
        <p:nvSpPr>
          <p:cNvPr id="57" name="Google Shape;57;g342a7a9e153_2_6"/>
          <p:cNvSpPr txBox="1"/>
          <p:nvPr>
            <p:ph idx="1" type="body"/>
          </p:nvPr>
        </p:nvSpPr>
        <p:spPr>
          <a:xfrm>
            <a:off x="628476" y="1825625"/>
            <a:ext cx="9995482" cy="4351338"/>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1000"/>
              </a:spcBef>
              <a:spcAft>
                <a:spcPts val="0"/>
              </a:spcAft>
              <a:buClr>
                <a:srgbClr val="595959"/>
              </a:buClr>
              <a:buSzPts val="2000"/>
              <a:buChar char="•"/>
              <a:defRPr sz="2000">
                <a:solidFill>
                  <a:srgbClr val="595959"/>
                </a:solidFill>
              </a:defRPr>
            </a:lvl1pPr>
            <a:lvl2pPr indent="-355600" lvl="1" marL="914400" algn="l">
              <a:lnSpc>
                <a:spcPct val="100000"/>
              </a:lnSpc>
              <a:spcBef>
                <a:spcPts val="500"/>
              </a:spcBef>
              <a:spcAft>
                <a:spcPts val="0"/>
              </a:spcAft>
              <a:buClr>
                <a:srgbClr val="595959"/>
              </a:buClr>
              <a:buSzPts val="2000"/>
              <a:buChar char="•"/>
              <a:defRPr sz="2000">
                <a:solidFill>
                  <a:srgbClr val="595959"/>
                </a:solidFill>
              </a:defRPr>
            </a:lvl2pPr>
            <a:lvl3pPr indent="-355600" lvl="2" marL="1371600" algn="l">
              <a:lnSpc>
                <a:spcPct val="100000"/>
              </a:lnSpc>
              <a:spcBef>
                <a:spcPts val="500"/>
              </a:spcBef>
              <a:spcAft>
                <a:spcPts val="0"/>
              </a:spcAft>
              <a:buClr>
                <a:srgbClr val="595959"/>
              </a:buClr>
              <a:buSzPts val="2000"/>
              <a:buChar char="•"/>
              <a:defRPr sz="2000">
                <a:solidFill>
                  <a:srgbClr val="595959"/>
                </a:solidFill>
              </a:defRPr>
            </a:lvl3pPr>
            <a:lvl4pPr indent="-355600" lvl="3" marL="1828800" algn="l">
              <a:lnSpc>
                <a:spcPct val="100000"/>
              </a:lnSpc>
              <a:spcBef>
                <a:spcPts val="500"/>
              </a:spcBef>
              <a:spcAft>
                <a:spcPts val="0"/>
              </a:spcAft>
              <a:buClr>
                <a:srgbClr val="595959"/>
              </a:buClr>
              <a:buSzPts val="2000"/>
              <a:buChar char="•"/>
              <a:defRPr sz="2000">
                <a:solidFill>
                  <a:srgbClr val="595959"/>
                </a:solidFill>
              </a:defRPr>
            </a:lvl4pPr>
            <a:lvl5pPr indent="-355600" lvl="4" marL="2286000" algn="l">
              <a:lnSpc>
                <a:spcPct val="100000"/>
              </a:lnSpc>
              <a:spcBef>
                <a:spcPts val="500"/>
              </a:spcBef>
              <a:spcAft>
                <a:spcPts val="0"/>
              </a:spcAft>
              <a:buClr>
                <a:srgbClr val="595959"/>
              </a:buClr>
              <a:buSzPts val="2000"/>
              <a:buChar char="•"/>
              <a:defRPr sz="2000">
                <a:solidFill>
                  <a:srgbClr val="595959"/>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g342a7a9e153_2_6"/>
          <p:cNvSpPr txBox="1"/>
          <p:nvPr>
            <p:ph idx="10" type="dt"/>
          </p:nvPr>
        </p:nvSpPr>
        <p:spPr>
          <a:xfrm>
            <a:off x="628475" y="6356350"/>
            <a:ext cx="222308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g342a7a9e153_2_6"/>
          <p:cNvSpPr txBox="1"/>
          <p:nvPr>
            <p:ph idx="11" type="ftr"/>
          </p:nvPr>
        </p:nvSpPr>
        <p:spPr>
          <a:xfrm>
            <a:off x="3308757"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g342a7a9e153_2_6"/>
          <p:cNvSpPr txBox="1"/>
          <p:nvPr>
            <p:ph idx="12" type="sldNum"/>
          </p:nvPr>
        </p:nvSpPr>
        <p:spPr>
          <a:xfrm>
            <a:off x="7880757"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61" name="Google Shape;61;g342a7a9e153_2_6"/>
          <p:cNvPicPr preferRelativeResize="0"/>
          <p:nvPr/>
        </p:nvPicPr>
        <p:blipFill rotWithShape="1">
          <a:blip r:embed="rId2">
            <a:alphaModFix/>
          </a:blip>
          <a:srcRect b="0" l="0" r="0" t="0"/>
          <a:stretch/>
        </p:blipFill>
        <p:spPr>
          <a:xfrm>
            <a:off x="0" y="0"/>
            <a:ext cx="10393701" cy="1557531"/>
          </a:xfrm>
          <a:prstGeom prst="rect">
            <a:avLst/>
          </a:prstGeom>
          <a:noFill/>
          <a:ln>
            <a:noFill/>
          </a:ln>
        </p:spPr>
      </p:pic>
      <p:sp>
        <p:nvSpPr>
          <p:cNvPr id="62" name="Google Shape;62;g342a7a9e153_2_6"/>
          <p:cNvSpPr txBox="1"/>
          <p:nvPr>
            <p:ph type="title"/>
          </p:nvPr>
        </p:nvSpPr>
        <p:spPr>
          <a:xfrm>
            <a:off x="628474" y="0"/>
            <a:ext cx="9995483"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600"/>
              <a:buFont typeface="Calibri"/>
              <a:buNone/>
              <a:defRPr b="1" sz="3600">
                <a:solidFill>
                  <a:srgbClr val="1E4E7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3" name="Shape 63"/>
        <p:cNvGrpSpPr/>
        <p:nvPr/>
      </p:nvGrpSpPr>
      <p:grpSpPr>
        <a:xfrm>
          <a:off x="0" y="0"/>
          <a:ext cx="0" cy="0"/>
          <a:chOff x="0" y="0"/>
          <a:chExt cx="0" cy="0"/>
        </a:xfrm>
      </p:grpSpPr>
      <p:sp>
        <p:nvSpPr>
          <p:cNvPr id="64" name="Google Shape;64;g342a7a9e153_2_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g342a7a9e153_2_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6" name="Google Shape;66;g342a7a9e153_2_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g342a7a9e153_2_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g342a7a9e153_2_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9" name="Shape 69"/>
        <p:cNvGrpSpPr/>
        <p:nvPr/>
      </p:nvGrpSpPr>
      <p:grpSpPr>
        <a:xfrm>
          <a:off x="0" y="0"/>
          <a:ext cx="0" cy="0"/>
          <a:chOff x="0" y="0"/>
          <a:chExt cx="0" cy="0"/>
        </a:xfrm>
      </p:grpSpPr>
      <p:sp>
        <p:nvSpPr>
          <p:cNvPr id="70" name="Google Shape;70;g342a7a9e153_2_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g342a7a9e153_2_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g342a7a9e153_2_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g342a7a9e153_2_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g342a7a9e153_2_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theme" Target="../theme/theme4.xml"/><Relationship Id="rId12" Type="http://schemas.openxmlformats.org/officeDocument/2006/relationships/slideLayout" Target="../slideLayouts/slideLayout18.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theme" Target="../theme/theme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8"/>
          <p:cNvSpPr/>
          <p:nvPr/>
        </p:nvSpPr>
        <p:spPr>
          <a:xfrm>
            <a:off x="0" y="6575425"/>
            <a:ext cx="9677400" cy="12700"/>
          </a:xfrm>
          <a:custGeom>
            <a:rect b="b" l="l" r="r" t="t"/>
            <a:pathLst>
              <a:path extrusionOk="0" h="12700" w="9677400">
                <a:moveTo>
                  <a:pt x="9677400" y="12700"/>
                </a:moveTo>
                <a:lnTo>
                  <a:pt x="0" y="12700"/>
                </a:lnTo>
                <a:lnTo>
                  <a:pt x="0" y="0"/>
                </a:lnTo>
                <a:lnTo>
                  <a:pt x="9677400" y="0"/>
                </a:lnTo>
                <a:lnTo>
                  <a:pt x="9677400" y="12700"/>
                </a:lnTo>
                <a:close/>
              </a:path>
            </a:pathLst>
          </a:custGeom>
          <a:solidFill>
            <a:srgbClr val="5B9BD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 name="Google Shape;7;p28"/>
          <p:cNvSpPr/>
          <p:nvPr/>
        </p:nvSpPr>
        <p:spPr>
          <a:xfrm>
            <a:off x="0" y="0"/>
            <a:ext cx="12192000" cy="1047115"/>
          </a:xfrm>
          <a:custGeom>
            <a:rect b="b" l="l" r="r" t="t"/>
            <a:pathLst>
              <a:path extrusionOk="0" h="1047115" w="12192000">
                <a:moveTo>
                  <a:pt x="12192000" y="1046988"/>
                </a:moveTo>
                <a:lnTo>
                  <a:pt x="0" y="1046988"/>
                </a:lnTo>
                <a:lnTo>
                  <a:pt x="0" y="0"/>
                </a:lnTo>
                <a:lnTo>
                  <a:pt x="12192000" y="0"/>
                </a:lnTo>
                <a:lnTo>
                  <a:pt x="12192000" y="1046988"/>
                </a:lnTo>
                <a:close/>
              </a:path>
            </a:pathLst>
          </a:custGeom>
          <a:solidFill>
            <a:srgbClr val="F1B3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 name="Google Shape;8;p28"/>
          <p:cNvSpPr/>
          <p:nvPr/>
        </p:nvSpPr>
        <p:spPr>
          <a:xfrm>
            <a:off x="0" y="0"/>
            <a:ext cx="12192000" cy="1054100"/>
          </a:xfrm>
          <a:custGeom>
            <a:rect b="b" l="l" r="r" t="t"/>
            <a:pathLst>
              <a:path extrusionOk="0" h="1054100" w="12192000">
                <a:moveTo>
                  <a:pt x="12192000" y="0"/>
                </a:moveTo>
                <a:lnTo>
                  <a:pt x="12185650" y="0"/>
                </a:lnTo>
                <a:lnTo>
                  <a:pt x="12185650" y="6350"/>
                </a:lnTo>
                <a:lnTo>
                  <a:pt x="12185650" y="1041400"/>
                </a:lnTo>
                <a:lnTo>
                  <a:pt x="6350" y="1041400"/>
                </a:lnTo>
                <a:lnTo>
                  <a:pt x="6350" y="1047750"/>
                </a:lnTo>
                <a:lnTo>
                  <a:pt x="3175" y="1047750"/>
                </a:lnTo>
                <a:lnTo>
                  <a:pt x="3175" y="1044575"/>
                </a:lnTo>
                <a:lnTo>
                  <a:pt x="6350" y="1047750"/>
                </a:lnTo>
                <a:lnTo>
                  <a:pt x="6350" y="1041400"/>
                </a:lnTo>
                <a:lnTo>
                  <a:pt x="6350" y="6350"/>
                </a:lnTo>
                <a:lnTo>
                  <a:pt x="12185650" y="6350"/>
                </a:lnTo>
                <a:lnTo>
                  <a:pt x="12185650" y="0"/>
                </a:lnTo>
                <a:lnTo>
                  <a:pt x="6350" y="0"/>
                </a:lnTo>
                <a:lnTo>
                  <a:pt x="0" y="0"/>
                </a:lnTo>
                <a:lnTo>
                  <a:pt x="0" y="6350"/>
                </a:lnTo>
                <a:lnTo>
                  <a:pt x="0" y="1041400"/>
                </a:lnTo>
                <a:lnTo>
                  <a:pt x="0" y="1047750"/>
                </a:lnTo>
                <a:lnTo>
                  <a:pt x="0" y="1054100"/>
                </a:lnTo>
                <a:lnTo>
                  <a:pt x="12192000" y="1054100"/>
                </a:lnTo>
                <a:lnTo>
                  <a:pt x="12192000" y="1047750"/>
                </a:lnTo>
                <a:lnTo>
                  <a:pt x="12192000" y="1041400"/>
                </a:lnTo>
                <a:lnTo>
                  <a:pt x="12192000" y="6350"/>
                </a:lnTo>
                <a:lnTo>
                  <a:pt x="12192000" y="0"/>
                </a:lnTo>
                <a:close/>
              </a:path>
            </a:pathLst>
          </a:custGeom>
          <a:solidFill>
            <a:srgbClr val="162C5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9" name="Google Shape;9;p28"/>
          <p:cNvPicPr preferRelativeResize="0"/>
          <p:nvPr/>
        </p:nvPicPr>
        <p:blipFill rotWithShape="1">
          <a:blip r:embed="rId1">
            <a:alphaModFix/>
          </a:blip>
          <a:srcRect b="0" l="0" r="0" t="0"/>
          <a:stretch/>
        </p:blipFill>
        <p:spPr>
          <a:xfrm>
            <a:off x="0" y="836675"/>
            <a:ext cx="12192000" cy="219455"/>
          </a:xfrm>
          <a:prstGeom prst="rect">
            <a:avLst/>
          </a:prstGeom>
          <a:noFill/>
          <a:ln>
            <a:noFill/>
          </a:ln>
        </p:spPr>
      </p:pic>
      <p:sp>
        <p:nvSpPr>
          <p:cNvPr id="10" name="Google Shape;10;p28"/>
          <p:cNvSpPr txBox="1"/>
          <p:nvPr>
            <p:ph type="title"/>
          </p:nvPr>
        </p:nvSpPr>
        <p:spPr>
          <a:xfrm>
            <a:off x="356374" y="267969"/>
            <a:ext cx="11479250" cy="63436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4000" u="none" cap="none" strike="noStrike">
                <a:solidFill>
                  <a:srgbClr val="1F386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8"/>
          <p:cNvSpPr txBox="1"/>
          <p:nvPr>
            <p:ph idx="1" type="body"/>
          </p:nvPr>
        </p:nvSpPr>
        <p:spPr>
          <a:xfrm>
            <a:off x="4398187" y="2424036"/>
            <a:ext cx="7470775" cy="185420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600" u="none" cap="none" strike="noStrike">
                <a:solidFill>
                  <a:srgbClr val="202429"/>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2" name="Google Shape;12;p28"/>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600">
                <a:solidFill>
                  <a:srgbClr val="2E549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28"/>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28"/>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888888"/>
                </a:solidFill>
              </a:defRPr>
            </a:lvl1pPr>
            <a:lvl2pPr indent="0" lvl="1" algn="r">
              <a:spcBef>
                <a:spcPts val="0"/>
              </a:spcBef>
              <a:buNone/>
              <a:defRPr sz="1800">
                <a:solidFill>
                  <a:srgbClr val="888888"/>
                </a:solidFill>
              </a:defRPr>
            </a:lvl2pPr>
            <a:lvl3pPr indent="0" lvl="2" algn="r">
              <a:spcBef>
                <a:spcPts val="0"/>
              </a:spcBef>
              <a:buNone/>
              <a:defRPr sz="1800">
                <a:solidFill>
                  <a:srgbClr val="888888"/>
                </a:solidFill>
              </a:defRPr>
            </a:lvl3pPr>
            <a:lvl4pPr indent="0" lvl="3" algn="r">
              <a:spcBef>
                <a:spcPts val="0"/>
              </a:spcBef>
              <a:buNone/>
              <a:defRPr sz="1800">
                <a:solidFill>
                  <a:srgbClr val="888888"/>
                </a:solidFill>
              </a:defRPr>
            </a:lvl4pPr>
            <a:lvl5pPr indent="0" lvl="4" algn="r">
              <a:spcBef>
                <a:spcPts val="0"/>
              </a:spcBef>
              <a:buNone/>
              <a:defRPr sz="1800">
                <a:solidFill>
                  <a:srgbClr val="888888"/>
                </a:solidFill>
              </a:defRPr>
            </a:lvl5pPr>
            <a:lvl6pPr indent="0" lvl="5" algn="r">
              <a:spcBef>
                <a:spcPts val="0"/>
              </a:spcBef>
              <a:buNone/>
              <a:defRPr sz="1800">
                <a:solidFill>
                  <a:srgbClr val="888888"/>
                </a:solidFill>
              </a:defRPr>
            </a:lvl6pPr>
            <a:lvl7pPr indent="0" lvl="6" algn="r">
              <a:spcBef>
                <a:spcPts val="0"/>
              </a:spcBef>
              <a:buNone/>
              <a:defRPr sz="1800">
                <a:solidFill>
                  <a:srgbClr val="888888"/>
                </a:solidFill>
              </a:defRPr>
            </a:lvl7pPr>
            <a:lvl8pPr indent="0" lvl="7" algn="r">
              <a:spcBef>
                <a:spcPts val="0"/>
              </a:spcBef>
              <a:buNone/>
              <a:defRPr sz="1800">
                <a:solidFill>
                  <a:srgbClr val="888888"/>
                </a:solidFill>
              </a:defRPr>
            </a:lvl8pPr>
            <a:lvl9pPr indent="0" lvl="8"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g342a7a9e153_2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g342a7a9e153_2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g342a7a9e153_2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g342a7a9e153_2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g342a7a9e153_2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sp>
        <p:nvSpPr>
          <p:cNvPr id="133" name="Google Shape;133;g3436c13a584_2_0"/>
          <p:cNvSpPr/>
          <p:nvPr/>
        </p:nvSpPr>
        <p:spPr>
          <a:xfrm>
            <a:off x="0" y="6575425"/>
            <a:ext cx="9677400" cy="12700"/>
          </a:xfrm>
          <a:custGeom>
            <a:rect b="b" l="l" r="r" t="t"/>
            <a:pathLst>
              <a:path extrusionOk="0" h="12700" w="9677400">
                <a:moveTo>
                  <a:pt x="9677400" y="12700"/>
                </a:moveTo>
                <a:lnTo>
                  <a:pt x="0" y="12700"/>
                </a:lnTo>
                <a:lnTo>
                  <a:pt x="0" y="0"/>
                </a:lnTo>
                <a:lnTo>
                  <a:pt x="9677400" y="0"/>
                </a:lnTo>
                <a:lnTo>
                  <a:pt x="9677400" y="12700"/>
                </a:lnTo>
                <a:close/>
              </a:path>
            </a:pathLst>
          </a:custGeom>
          <a:solidFill>
            <a:srgbClr val="5B9BD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34" name="Google Shape;134;g3436c13a584_2_0"/>
          <p:cNvSpPr/>
          <p:nvPr/>
        </p:nvSpPr>
        <p:spPr>
          <a:xfrm>
            <a:off x="0" y="0"/>
            <a:ext cx="12192000" cy="1047115"/>
          </a:xfrm>
          <a:custGeom>
            <a:rect b="b" l="l" r="r" t="t"/>
            <a:pathLst>
              <a:path extrusionOk="0" h="1047115" w="12192000">
                <a:moveTo>
                  <a:pt x="12192000" y="1046988"/>
                </a:moveTo>
                <a:lnTo>
                  <a:pt x="0" y="1046988"/>
                </a:lnTo>
                <a:lnTo>
                  <a:pt x="0" y="0"/>
                </a:lnTo>
                <a:lnTo>
                  <a:pt x="12192000" y="0"/>
                </a:lnTo>
                <a:lnTo>
                  <a:pt x="12192000" y="1046988"/>
                </a:lnTo>
                <a:close/>
              </a:path>
            </a:pathLst>
          </a:custGeom>
          <a:solidFill>
            <a:srgbClr val="F1B3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35" name="Google Shape;135;g3436c13a584_2_0"/>
          <p:cNvSpPr/>
          <p:nvPr/>
        </p:nvSpPr>
        <p:spPr>
          <a:xfrm>
            <a:off x="0" y="0"/>
            <a:ext cx="12192000" cy="1054100"/>
          </a:xfrm>
          <a:custGeom>
            <a:rect b="b" l="l" r="r" t="t"/>
            <a:pathLst>
              <a:path extrusionOk="0" h="1054100" w="12192000">
                <a:moveTo>
                  <a:pt x="12192000" y="0"/>
                </a:moveTo>
                <a:lnTo>
                  <a:pt x="12185650" y="0"/>
                </a:lnTo>
                <a:lnTo>
                  <a:pt x="12185650" y="6350"/>
                </a:lnTo>
                <a:lnTo>
                  <a:pt x="12185650" y="1041400"/>
                </a:lnTo>
                <a:lnTo>
                  <a:pt x="6350" y="1041400"/>
                </a:lnTo>
                <a:lnTo>
                  <a:pt x="6350" y="1047750"/>
                </a:lnTo>
                <a:lnTo>
                  <a:pt x="3175" y="1047750"/>
                </a:lnTo>
                <a:lnTo>
                  <a:pt x="3175" y="1044575"/>
                </a:lnTo>
                <a:lnTo>
                  <a:pt x="6350" y="1047750"/>
                </a:lnTo>
                <a:lnTo>
                  <a:pt x="6350" y="1041400"/>
                </a:lnTo>
                <a:lnTo>
                  <a:pt x="6350" y="6350"/>
                </a:lnTo>
                <a:lnTo>
                  <a:pt x="12185650" y="6350"/>
                </a:lnTo>
                <a:lnTo>
                  <a:pt x="12185650" y="0"/>
                </a:lnTo>
                <a:lnTo>
                  <a:pt x="6350" y="0"/>
                </a:lnTo>
                <a:lnTo>
                  <a:pt x="0" y="0"/>
                </a:lnTo>
                <a:lnTo>
                  <a:pt x="0" y="6350"/>
                </a:lnTo>
                <a:lnTo>
                  <a:pt x="0" y="1041400"/>
                </a:lnTo>
                <a:lnTo>
                  <a:pt x="0" y="1047750"/>
                </a:lnTo>
                <a:lnTo>
                  <a:pt x="0" y="1054100"/>
                </a:lnTo>
                <a:lnTo>
                  <a:pt x="12192000" y="1054100"/>
                </a:lnTo>
                <a:lnTo>
                  <a:pt x="12192000" y="1047750"/>
                </a:lnTo>
                <a:lnTo>
                  <a:pt x="12192000" y="1041400"/>
                </a:lnTo>
                <a:lnTo>
                  <a:pt x="12192000" y="6350"/>
                </a:lnTo>
                <a:lnTo>
                  <a:pt x="12192000" y="0"/>
                </a:lnTo>
                <a:close/>
              </a:path>
            </a:pathLst>
          </a:custGeom>
          <a:solidFill>
            <a:srgbClr val="162C5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36" name="Google Shape;136;g3436c13a584_2_0"/>
          <p:cNvPicPr preferRelativeResize="0"/>
          <p:nvPr/>
        </p:nvPicPr>
        <p:blipFill rotWithShape="1">
          <a:blip r:embed="rId1">
            <a:alphaModFix/>
          </a:blip>
          <a:srcRect b="0" l="0" r="0" t="0"/>
          <a:stretch/>
        </p:blipFill>
        <p:spPr>
          <a:xfrm>
            <a:off x="0" y="836675"/>
            <a:ext cx="12192000" cy="219455"/>
          </a:xfrm>
          <a:prstGeom prst="rect">
            <a:avLst/>
          </a:prstGeom>
          <a:noFill/>
          <a:ln>
            <a:noFill/>
          </a:ln>
        </p:spPr>
      </p:pic>
      <p:sp>
        <p:nvSpPr>
          <p:cNvPr id="137" name="Google Shape;137;g3436c13a584_2_0"/>
          <p:cNvSpPr txBox="1"/>
          <p:nvPr>
            <p:ph type="title"/>
          </p:nvPr>
        </p:nvSpPr>
        <p:spPr>
          <a:xfrm>
            <a:off x="356374" y="267969"/>
            <a:ext cx="11479250" cy="63436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4000" u="none" cap="none" strike="noStrike">
                <a:solidFill>
                  <a:srgbClr val="1F386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8" name="Google Shape;138;g3436c13a584_2_0"/>
          <p:cNvSpPr txBox="1"/>
          <p:nvPr>
            <p:ph idx="1" type="body"/>
          </p:nvPr>
        </p:nvSpPr>
        <p:spPr>
          <a:xfrm>
            <a:off x="4398187" y="2424036"/>
            <a:ext cx="7470775" cy="185420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600" u="none" cap="none" strike="noStrike">
                <a:solidFill>
                  <a:srgbClr val="202429"/>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39" name="Google Shape;139;g3436c13a584_2_0"/>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600">
                <a:solidFill>
                  <a:srgbClr val="2E549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0" name="Google Shape;140;g3436c13a584_2_0"/>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1" name="Google Shape;141;g3436c13a584_2_0"/>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888888"/>
                </a:solidFill>
              </a:defRPr>
            </a:lvl1pPr>
            <a:lvl2pPr indent="0" lvl="1" algn="r">
              <a:spcBef>
                <a:spcPts val="0"/>
              </a:spcBef>
              <a:buNone/>
              <a:defRPr sz="1800">
                <a:solidFill>
                  <a:srgbClr val="888888"/>
                </a:solidFill>
              </a:defRPr>
            </a:lvl2pPr>
            <a:lvl3pPr indent="0" lvl="2" algn="r">
              <a:spcBef>
                <a:spcPts val="0"/>
              </a:spcBef>
              <a:buNone/>
              <a:defRPr sz="1800">
                <a:solidFill>
                  <a:srgbClr val="888888"/>
                </a:solidFill>
              </a:defRPr>
            </a:lvl3pPr>
            <a:lvl4pPr indent="0" lvl="3" algn="r">
              <a:spcBef>
                <a:spcPts val="0"/>
              </a:spcBef>
              <a:buNone/>
              <a:defRPr sz="1800">
                <a:solidFill>
                  <a:srgbClr val="888888"/>
                </a:solidFill>
              </a:defRPr>
            </a:lvl4pPr>
            <a:lvl5pPr indent="0" lvl="4" algn="r">
              <a:spcBef>
                <a:spcPts val="0"/>
              </a:spcBef>
              <a:buNone/>
              <a:defRPr sz="1800">
                <a:solidFill>
                  <a:srgbClr val="888888"/>
                </a:solidFill>
              </a:defRPr>
            </a:lvl5pPr>
            <a:lvl6pPr indent="0" lvl="5" algn="r">
              <a:spcBef>
                <a:spcPts val="0"/>
              </a:spcBef>
              <a:buNone/>
              <a:defRPr sz="1800">
                <a:solidFill>
                  <a:srgbClr val="888888"/>
                </a:solidFill>
              </a:defRPr>
            </a:lvl6pPr>
            <a:lvl7pPr indent="0" lvl="6" algn="r">
              <a:spcBef>
                <a:spcPts val="0"/>
              </a:spcBef>
              <a:buNone/>
              <a:defRPr sz="1800">
                <a:solidFill>
                  <a:srgbClr val="888888"/>
                </a:solidFill>
              </a:defRPr>
            </a:lvl7pPr>
            <a:lvl8pPr indent="0" lvl="7" algn="r">
              <a:spcBef>
                <a:spcPts val="0"/>
              </a:spcBef>
              <a:buNone/>
              <a:defRPr sz="1800">
                <a:solidFill>
                  <a:srgbClr val="888888"/>
                </a:solidFill>
              </a:defRPr>
            </a:lvl8pPr>
            <a:lvl9pPr indent="0" lvl="8"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9" r:id="rId2"/>
    <p:sldLayoutId id="2147483670" r:id="rId3"/>
    <p:sldLayoutId id="2147483671" r:id="rId4"/>
    <p:sldLayoutId id="2147483672" r:id="rId5"/>
    <p:sldLayoutId id="2147483673" r:id="rId6"/>
    <p:sldLayoutId id="2147483674" r:id="rId7"/>
    <p:sldLayoutId id="214748367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40.jpg"/><Relationship Id="rId5" Type="http://schemas.openxmlformats.org/officeDocument/2006/relationships/image" Target="../media/image9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nitc.ac.in/thematic-centres/centre-for-computational-modelling-and-simulation-ccms" TargetMode="External"/><Relationship Id="rId4" Type="http://schemas.openxmlformats.org/officeDocument/2006/relationships/hyperlink" Target="https://nitc.ac.in/thematic-centres/centre-for-materials-characterization-cmc" TargetMode="External"/><Relationship Id="rId5" Type="http://schemas.openxmlformats.org/officeDocument/2006/relationships/hyperlink" Target="https://nitc.ac.in/thematic-centres/central-computer-centre-ccc" TargetMode="External"/><Relationship Id="rId6"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jp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0.jp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39.jpg"/><Relationship Id="rId5" Type="http://schemas.openxmlformats.org/officeDocument/2006/relationships/image" Target="../media/image41.jpg"/><Relationship Id="rId6" Type="http://schemas.openxmlformats.org/officeDocument/2006/relationships/image" Target="../media/image46.png"/><Relationship Id="rId7"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42.png"/><Relationship Id="rId6"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3.jp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54.jpg"/><Relationship Id="rId5" Type="http://schemas.openxmlformats.org/officeDocument/2006/relationships/image" Target="../media/image7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7.jpg"/><Relationship Id="rId4" Type="http://schemas.openxmlformats.org/officeDocument/2006/relationships/image" Target="../media/image49.jpg"/><Relationship Id="rId5" Type="http://schemas.openxmlformats.org/officeDocument/2006/relationships/image" Target="../media/image53.jpg"/><Relationship Id="rId6"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16.jp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1.jp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66.png"/></Relationships>
</file>

<file path=ppt/slides/_rels/slide26.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71.png"/><Relationship Id="rId13" Type="http://schemas.openxmlformats.org/officeDocument/2006/relationships/image" Target="../media/image64.png"/><Relationship Id="rId12"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78.png"/><Relationship Id="rId15" Type="http://schemas.openxmlformats.org/officeDocument/2006/relationships/image" Target="../media/image62.png"/><Relationship Id="rId14" Type="http://schemas.openxmlformats.org/officeDocument/2006/relationships/image" Target="../media/image69.png"/><Relationship Id="rId17" Type="http://schemas.openxmlformats.org/officeDocument/2006/relationships/image" Target="../media/image68.png"/><Relationship Id="rId16" Type="http://schemas.openxmlformats.org/officeDocument/2006/relationships/image" Target="../media/image67.png"/><Relationship Id="rId5" Type="http://schemas.openxmlformats.org/officeDocument/2006/relationships/image" Target="../media/image63.png"/><Relationship Id="rId6" Type="http://schemas.openxmlformats.org/officeDocument/2006/relationships/image" Target="../media/image58.png"/><Relationship Id="rId7" Type="http://schemas.openxmlformats.org/officeDocument/2006/relationships/image" Target="../media/image50.png"/><Relationship Id="rId8"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2.png"/><Relationship Id="rId4" Type="http://schemas.openxmlformats.org/officeDocument/2006/relationships/image" Target="../media/image80.png"/><Relationship Id="rId5" Type="http://schemas.openxmlformats.org/officeDocument/2006/relationships/image" Target="../media/image77.png"/></Relationships>
</file>

<file path=ppt/slides/_rels/slide28.xml.rels><?xml version="1.0" encoding="UTF-8" standalone="yes"?><Relationships xmlns="http://schemas.openxmlformats.org/package/2006/relationships"><Relationship Id="rId11" Type="http://schemas.openxmlformats.org/officeDocument/2006/relationships/image" Target="../media/image88.jpg"/><Relationship Id="rId10" Type="http://schemas.openxmlformats.org/officeDocument/2006/relationships/image" Target="../media/image73.png"/><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hyperlink" Target="mailto:deaniacr@nitc.ac.in" TargetMode="External"/><Relationship Id="rId9" Type="http://schemas.openxmlformats.org/officeDocument/2006/relationships/image" Target="../media/image75.png"/><Relationship Id="rId5" Type="http://schemas.openxmlformats.org/officeDocument/2006/relationships/hyperlink" Target="mailto:ir@nitc.ac.in" TargetMode="External"/><Relationship Id="rId6" Type="http://schemas.openxmlformats.org/officeDocument/2006/relationships/hyperlink" Target="mailto:advisor.ir@nitc.ac.in" TargetMode="External"/><Relationship Id="rId7" Type="http://schemas.openxmlformats.org/officeDocument/2006/relationships/hyperlink" Target="mailto:iacroffice@nitc.ac.in" TargetMode="External"/><Relationship Id="rId8" Type="http://schemas.openxmlformats.org/officeDocument/2006/relationships/image" Target="../media/image74.png"/></Relationships>
</file>

<file path=ppt/slides/_rels/slide29.xml.rels><?xml version="1.0" encoding="UTF-8" standalone="yes"?><Relationships xmlns="http://schemas.openxmlformats.org/package/2006/relationships"><Relationship Id="rId11" Type="http://schemas.openxmlformats.org/officeDocument/2006/relationships/image" Target="../media/image84.jpg"/><Relationship Id="rId10" Type="http://schemas.openxmlformats.org/officeDocument/2006/relationships/image" Target="../media/image90.png"/><Relationship Id="rId12"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79.png"/><Relationship Id="rId4" Type="http://schemas.openxmlformats.org/officeDocument/2006/relationships/image" Target="../media/image83.jpg"/><Relationship Id="rId9" Type="http://schemas.openxmlformats.org/officeDocument/2006/relationships/image" Target="../media/image86.png"/><Relationship Id="rId5" Type="http://schemas.openxmlformats.org/officeDocument/2006/relationships/image" Target="../media/image82.png"/><Relationship Id="rId6" Type="http://schemas.openxmlformats.org/officeDocument/2006/relationships/image" Target="../media/image89.png"/><Relationship Id="rId7" Type="http://schemas.openxmlformats.org/officeDocument/2006/relationships/image" Target="../media/image85.png"/><Relationship Id="rId8"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4.jpg"/><Relationship Id="rId5" Type="http://schemas.openxmlformats.org/officeDocument/2006/relationships/image" Target="../media/image1.jpg"/><Relationship Id="rId6" Type="http://schemas.openxmlformats.org/officeDocument/2006/relationships/image" Target="../media/image11.jpg"/><Relationship Id="rId7"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0"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8.jpg"/><Relationship Id="rId9" Type="http://schemas.openxmlformats.org/officeDocument/2006/relationships/image" Target="../media/image23.jpg"/><Relationship Id="rId5" Type="http://schemas.openxmlformats.org/officeDocument/2006/relationships/image" Target="../media/image20.jpg"/><Relationship Id="rId6" Type="http://schemas.openxmlformats.org/officeDocument/2006/relationships/image" Target="../media/image17.jpg"/><Relationship Id="rId7" Type="http://schemas.openxmlformats.org/officeDocument/2006/relationships/image" Target="../media/image4.png"/><Relationship Id="rId8"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1" Type="http://schemas.openxmlformats.org/officeDocument/2006/relationships/hyperlink" Target="https://nitc.ac.in/department/electronics-amp-communication-engineering" TargetMode="External"/><Relationship Id="rId10" Type="http://schemas.openxmlformats.org/officeDocument/2006/relationships/hyperlink" Target="https://nitc.ac.in/department/electrical-engineering" TargetMode="External"/><Relationship Id="rId13" Type="http://schemas.openxmlformats.org/officeDocument/2006/relationships/hyperlink" Target="https://nitc.ac.in/department/materials-science-and-engineering" TargetMode="External"/><Relationship Id="rId12" Type="http://schemas.openxmlformats.org/officeDocument/2006/relationships/hyperlink" Target="https://nitc.ac.in/department/humanities-arts-and-social-sciences" TargetMode="External"/><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nitc.ac.in/department/department-of-architecture-and-planning" TargetMode="External"/><Relationship Id="rId4" Type="http://schemas.openxmlformats.org/officeDocument/2006/relationships/hyperlink" Target="https://nitc.ac.in/department/bioscience-and-engineering" TargetMode="External"/><Relationship Id="rId9" Type="http://schemas.openxmlformats.org/officeDocument/2006/relationships/hyperlink" Target="https://nitc.ac.in/department/department-of-education" TargetMode="External"/><Relationship Id="rId15" Type="http://schemas.openxmlformats.org/officeDocument/2006/relationships/hyperlink" Target="https://nitc.ac.in/department/management-studies" TargetMode="External"/><Relationship Id="rId14" Type="http://schemas.openxmlformats.org/officeDocument/2006/relationships/hyperlink" Target="https://nitc.ac.in/department/mathematics" TargetMode="External"/><Relationship Id="rId17" Type="http://schemas.openxmlformats.org/officeDocument/2006/relationships/hyperlink" Target="https://nitc.ac.in/department/physics" TargetMode="External"/><Relationship Id="rId16" Type="http://schemas.openxmlformats.org/officeDocument/2006/relationships/hyperlink" Target="https://nitc.ac.in/department/mechanical-engineering" TargetMode="External"/><Relationship Id="rId5" Type="http://schemas.openxmlformats.org/officeDocument/2006/relationships/hyperlink" Target="https://nitc.ac.in/department/chemical-engineering" TargetMode="External"/><Relationship Id="rId6" Type="http://schemas.openxmlformats.org/officeDocument/2006/relationships/hyperlink" Target="https://nitc.ac.in/department/chemistry" TargetMode="External"/><Relationship Id="rId18" Type="http://schemas.openxmlformats.org/officeDocument/2006/relationships/image" Target="../media/image16.jpg"/><Relationship Id="rId7" Type="http://schemas.openxmlformats.org/officeDocument/2006/relationships/hyperlink" Target="https://nitc.ac.in/department/civil-engineering" TargetMode="External"/><Relationship Id="rId8" Type="http://schemas.openxmlformats.org/officeDocument/2006/relationships/hyperlink" Target="https://nitc.ac.in/department/computer-science-amp-engineerin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2" name="Shape 182"/>
        <p:cNvGrpSpPr/>
        <p:nvPr/>
      </p:nvGrpSpPr>
      <p:grpSpPr>
        <a:xfrm>
          <a:off x="0" y="0"/>
          <a:ext cx="0" cy="0"/>
          <a:chOff x="0" y="0"/>
          <a:chExt cx="0" cy="0"/>
        </a:xfrm>
      </p:grpSpPr>
      <p:sp>
        <p:nvSpPr>
          <p:cNvPr id="183" name="Google Shape;183;p1"/>
          <p:cNvSpPr txBox="1"/>
          <p:nvPr/>
        </p:nvSpPr>
        <p:spPr>
          <a:xfrm>
            <a:off x="9201150" y="3906901"/>
            <a:ext cx="2463165" cy="1731645"/>
          </a:xfrm>
          <a:prstGeom prst="rect">
            <a:avLst/>
          </a:prstGeom>
          <a:noFill/>
          <a:ln>
            <a:noFill/>
          </a:ln>
        </p:spPr>
        <p:txBody>
          <a:bodyPr anchorCtr="0" anchor="t" bIns="0" lIns="0" spcFirstLastPara="1" rIns="0" wrap="square" tIns="12050">
            <a:spAutoFit/>
          </a:bodyPr>
          <a:lstStyle/>
          <a:p>
            <a:pPr indent="0" lvl="0" marL="12700" marR="5080" rtl="0" algn="l">
              <a:lnSpc>
                <a:spcPct val="100000"/>
              </a:lnSpc>
              <a:spcBef>
                <a:spcPts val="0"/>
              </a:spcBef>
              <a:spcAft>
                <a:spcPts val="0"/>
              </a:spcAft>
              <a:buNone/>
            </a:pPr>
            <a:r>
              <a:rPr b="1" lang="en-US" sz="2800">
                <a:solidFill>
                  <a:srgbClr val="404040"/>
                </a:solidFill>
                <a:latin typeface="Calibri"/>
                <a:ea typeface="Calibri"/>
                <a:cs typeface="Calibri"/>
                <a:sym typeface="Calibri"/>
              </a:rPr>
              <a:t>NATIONAL INSTITUTE OF TECHNOLOGY CALICUT | INDIA</a:t>
            </a:r>
            <a:endParaRPr sz="2800">
              <a:latin typeface="Calibri"/>
              <a:ea typeface="Calibri"/>
              <a:cs typeface="Calibri"/>
              <a:sym typeface="Calibri"/>
            </a:endParaRPr>
          </a:p>
        </p:txBody>
      </p:sp>
      <p:pic>
        <p:nvPicPr>
          <p:cNvPr id="184" name="Google Shape;184;p1"/>
          <p:cNvPicPr preferRelativeResize="0"/>
          <p:nvPr/>
        </p:nvPicPr>
        <p:blipFill rotWithShape="1">
          <a:blip r:embed="rId3">
            <a:alphaModFix/>
          </a:blip>
          <a:srcRect b="0" l="0" r="0" t="0"/>
          <a:stretch/>
        </p:blipFill>
        <p:spPr>
          <a:xfrm>
            <a:off x="0" y="0"/>
            <a:ext cx="8898636" cy="6858000"/>
          </a:xfrm>
          <a:prstGeom prst="rect">
            <a:avLst/>
          </a:prstGeom>
          <a:noFill/>
          <a:ln>
            <a:noFill/>
          </a:ln>
        </p:spPr>
      </p:pic>
      <p:pic>
        <p:nvPicPr>
          <p:cNvPr id="185" name="Google Shape;185;p1"/>
          <p:cNvPicPr preferRelativeResize="0"/>
          <p:nvPr/>
        </p:nvPicPr>
        <p:blipFill rotWithShape="1">
          <a:blip r:embed="rId4">
            <a:alphaModFix/>
          </a:blip>
          <a:srcRect b="0" l="0" r="0" t="0"/>
          <a:stretch/>
        </p:blipFill>
        <p:spPr>
          <a:xfrm>
            <a:off x="9122664" y="1225296"/>
            <a:ext cx="2106168" cy="250545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9" name="Shape 349"/>
        <p:cNvGrpSpPr/>
        <p:nvPr/>
      </p:nvGrpSpPr>
      <p:grpSpPr>
        <a:xfrm>
          <a:off x="0" y="0"/>
          <a:ext cx="0" cy="0"/>
          <a:chOff x="0" y="0"/>
          <a:chExt cx="0" cy="0"/>
        </a:xfrm>
      </p:grpSpPr>
      <p:sp>
        <p:nvSpPr>
          <p:cNvPr id="350" name="Google Shape;350;p10"/>
          <p:cNvSpPr txBox="1"/>
          <p:nvPr/>
        </p:nvSpPr>
        <p:spPr>
          <a:xfrm>
            <a:off x="9292302" y="6498075"/>
            <a:ext cx="2577600" cy="233100"/>
          </a:xfrm>
          <a:prstGeom prst="rect">
            <a:avLst/>
          </a:prstGeom>
          <a:noFill/>
          <a:ln>
            <a:noFill/>
          </a:ln>
        </p:spPr>
        <p:txBody>
          <a:bodyPr anchorCtr="0" anchor="t" bIns="0" lIns="0" spcFirstLastPara="1" rIns="0" wrap="square" tIns="0">
            <a:spAutoFit/>
          </a:bodyPr>
          <a:lstStyle/>
          <a:p>
            <a:pPr indent="0" lvl="0" marL="0" rtl="0" algn="l">
              <a:lnSpc>
                <a:spcPct val="94687"/>
              </a:lnSpc>
              <a:spcBef>
                <a:spcPts val="0"/>
              </a:spcBef>
              <a:spcAft>
                <a:spcPts val="0"/>
              </a:spcAft>
              <a:buNone/>
            </a:pPr>
            <a:r>
              <a:rPr lang="en-US" sz="1600">
                <a:solidFill>
                  <a:srgbClr val="2E5496"/>
                </a:solidFill>
                <a:latin typeface="Calibri"/>
                <a:ea typeface="Calibri"/>
                <a:cs typeface="Calibri"/>
                <a:sym typeface="Calibri"/>
              </a:rPr>
              <a:t>NIT CALICUT | </a:t>
            </a:r>
            <a:endParaRPr sz="1600">
              <a:latin typeface="Calibri"/>
              <a:ea typeface="Calibri"/>
              <a:cs typeface="Calibri"/>
              <a:sym typeface="Calibri"/>
            </a:endParaRPr>
          </a:p>
        </p:txBody>
      </p:sp>
      <p:sp>
        <p:nvSpPr>
          <p:cNvPr id="351" name="Google Shape;351;p10"/>
          <p:cNvSpPr/>
          <p:nvPr/>
        </p:nvSpPr>
        <p:spPr>
          <a:xfrm>
            <a:off x="0" y="6575425"/>
            <a:ext cx="9677400" cy="12700"/>
          </a:xfrm>
          <a:custGeom>
            <a:rect b="b" l="l" r="r" t="t"/>
            <a:pathLst>
              <a:path extrusionOk="0" h="12700" w="9677400">
                <a:moveTo>
                  <a:pt x="9677400" y="12700"/>
                </a:moveTo>
                <a:lnTo>
                  <a:pt x="0" y="12700"/>
                </a:lnTo>
                <a:lnTo>
                  <a:pt x="0" y="0"/>
                </a:lnTo>
                <a:lnTo>
                  <a:pt x="9677400" y="0"/>
                </a:lnTo>
                <a:lnTo>
                  <a:pt x="9677400" y="12700"/>
                </a:lnTo>
                <a:close/>
              </a:path>
            </a:pathLst>
          </a:custGeom>
          <a:solidFill>
            <a:srgbClr val="5B9BD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352" name="Google Shape;352;p10"/>
          <p:cNvGrpSpPr/>
          <p:nvPr/>
        </p:nvGrpSpPr>
        <p:grpSpPr>
          <a:xfrm>
            <a:off x="0" y="0"/>
            <a:ext cx="12192000" cy="1056130"/>
            <a:chOff x="0" y="0"/>
            <a:chExt cx="12192000" cy="1056130"/>
          </a:xfrm>
        </p:grpSpPr>
        <p:sp>
          <p:nvSpPr>
            <p:cNvPr id="353" name="Google Shape;353;p10"/>
            <p:cNvSpPr/>
            <p:nvPr/>
          </p:nvSpPr>
          <p:spPr>
            <a:xfrm>
              <a:off x="0" y="0"/>
              <a:ext cx="12192000" cy="1047115"/>
            </a:xfrm>
            <a:custGeom>
              <a:rect b="b" l="l" r="r" t="t"/>
              <a:pathLst>
                <a:path extrusionOk="0" h="1047115" w="12192000">
                  <a:moveTo>
                    <a:pt x="12192000" y="1046988"/>
                  </a:moveTo>
                  <a:lnTo>
                    <a:pt x="0" y="1046988"/>
                  </a:lnTo>
                  <a:lnTo>
                    <a:pt x="0" y="0"/>
                  </a:lnTo>
                  <a:lnTo>
                    <a:pt x="12192000" y="0"/>
                  </a:lnTo>
                  <a:lnTo>
                    <a:pt x="12192000" y="1046988"/>
                  </a:lnTo>
                  <a:close/>
                </a:path>
              </a:pathLst>
            </a:custGeom>
            <a:solidFill>
              <a:srgbClr val="F1B3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4" name="Google Shape;354;p10"/>
            <p:cNvSpPr/>
            <p:nvPr/>
          </p:nvSpPr>
          <p:spPr>
            <a:xfrm>
              <a:off x="0" y="0"/>
              <a:ext cx="12192000" cy="1054100"/>
            </a:xfrm>
            <a:custGeom>
              <a:rect b="b" l="l" r="r" t="t"/>
              <a:pathLst>
                <a:path extrusionOk="0" h="1054100" w="12192000">
                  <a:moveTo>
                    <a:pt x="12192000" y="0"/>
                  </a:moveTo>
                  <a:lnTo>
                    <a:pt x="12185650" y="0"/>
                  </a:lnTo>
                  <a:lnTo>
                    <a:pt x="12185650" y="6350"/>
                  </a:lnTo>
                  <a:lnTo>
                    <a:pt x="12185650" y="1041400"/>
                  </a:lnTo>
                  <a:lnTo>
                    <a:pt x="6350" y="1041400"/>
                  </a:lnTo>
                  <a:lnTo>
                    <a:pt x="6350" y="1047750"/>
                  </a:lnTo>
                  <a:lnTo>
                    <a:pt x="3175" y="1047750"/>
                  </a:lnTo>
                  <a:lnTo>
                    <a:pt x="3175" y="1044575"/>
                  </a:lnTo>
                  <a:lnTo>
                    <a:pt x="6350" y="1047750"/>
                  </a:lnTo>
                  <a:lnTo>
                    <a:pt x="6350" y="1041400"/>
                  </a:lnTo>
                  <a:lnTo>
                    <a:pt x="6350" y="6350"/>
                  </a:lnTo>
                  <a:lnTo>
                    <a:pt x="12185650" y="6350"/>
                  </a:lnTo>
                  <a:lnTo>
                    <a:pt x="12185650" y="0"/>
                  </a:lnTo>
                  <a:lnTo>
                    <a:pt x="6350" y="0"/>
                  </a:lnTo>
                  <a:lnTo>
                    <a:pt x="0" y="0"/>
                  </a:lnTo>
                  <a:lnTo>
                    <a:pt x="0" y="6350"/>
                  </a:lnTo>
                  <a:lnTo>
                    <a:pt x="0" y="1041400"/>
                  </a:lnTo>
                  <a:lnTo>
                    <a:pt x="0" y="1047750"/>
                  </a:lnTo>
                  <a:lnTo>
                    <a:pt x="0" y="1054100"/>
                  </a:lnTo>
                  <a:lnTo>
                    <a:pt x="12192000" y="1054100"/>
                  </a:lnTo>
                  <a:lnTo>
                    <a:pt x="12192000" y="1047750"/>
                  </a:lnTo>
                  <a:lnTo>
                    <a:pt x="12192000" y="1041400"/>
                  </a:lnTo>
                  <a:lnTo>
                    <a:pt x="12192000" y="6350"/>
                  </a:lnTo>
                  <a:lnTo>
                    <a:pt x="12192000" y="0"/>
                  </a:lnTo>
                  <a:close/>
                </a:path>
              </a:pathLst>
            </a:custGeom>
            <a:solidFill>
              <a:srgbClr val="162C5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355" name="Google Shape;355;p10"/>
            <p:cNvPicPr preferRelativeResize="0"/>
            <p:nvPr/>
          </p:nvPicPr>
          <p:blipFill rotWithShape="1">
            <a:blip r:embed="rId3">
              <a:alphaModFix/>
            </a:blip>
            <a:srcRect b="0" l="0" r="0" t="0"/>
            <a:stretch/>
          </p:blipFill>
          <p:spPr>
            <a:xfrm>
              <a:off x="0" y="836675"/>
              <a:ext cx="12192000" cy="219455"/>
            </a:xfrm>
            <a:prstGeom prst="rect">
              <a:avLst/>
            </a:prstGeom>
            <a:noFill/>
            <a:ln>
              <a:noFill/>
            </a:ln>
          </p:spPr>
        </p:pic>
      </p:grpSp>
      <p:sp>
        <p:nvSpPr>
          <p:cNvPr id="356" name="Google Shape;356;p10"/>
          <p:cNvSpPr txBox="1"/>
          <p:nvPr/>
        </p:nvSpPr>
        <p:spPr>
          <a:xfrm>
            <a:off x="1065425" y="2054575"/>
            <a:ext cx="3898800" cy="2583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006EC0"/>
                </a:solidFill>
                <a:latin typeface="Calibri"/>
                <a:ea typeface="Calibri"/>
                <a:cs typeface="Calibri"/>
                <a:sym typeface="Calibri"/>
              </a:rPr>
              <a:t>Architecture &amp; Planning</a:t>
            </a:r>
            <a:endParaRPr sz="1600">
              <a:latin typeface="Calibri"/>
              <a:ea typeface="Calibri"/>
              <a:cs typeface="Calibri"/>
              <a:sym typeface="Calibri"/>
            </a:endParaRPr>
          </a:p>
        </p:txBody>
      </p:sp>
      <p:sp>
        <p:nvSpPr>
          <p:cNvPr id="357" name="Google Shape;357;p10"/>
          <p:cNvSpPr txBox="1"/>
          <p:nvPr/>
        </p:nvSpPr>
        <p:spPr>
          <a:xfrm>
            <a:off x="1065425" y="2409075"/>
            <a:ext cx="2525700" cy="2583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006EC0"/>
                </a:solidFill>
                <a:latin typeface="Calibri"/>
                <a:ea typeface="Calibri"/>
                <a:cs typeface="Calibri"/>
                <a:sym typeface="Calibri"/>
              </a:rPr>
              <a:t>Chemical Engineering</a:t>
            </a:r>
            <a:endParaRPr sz="1600">
              <a:latin typeface="Calibri"/>
              <a:ea typeface="Calibri"/>
              <a:cs typeface="Calibri"/>
              <a:sym typeface="Calibri"/>
            </a:endParaRPr>
          </a:p>
        </p:txBody>
      </p:sp>
      <p:sp>
        <p:nvSpPr>
          <p:cNvPr id="358" name="Google Shape;358;p10"/>
          <p:cNvSpPr txBox="1"/>
          <p:nvPr/>
        </p:nvSpPr>
        <p:spPr>
          <a:xfrm>
            <a:off x="1065425" y="2794575"/>
            <a:ext cx="2712900" cy="2583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006EC0"/>
                </a:solidFill>
                <a:latin typeface="Calibri"/>
                <a:ea typeface="Calibri"/>
                <a:cs typeface="Calibri"/>
                <a:sym typeface="Calibri"/>
              </a:rPr>
              <a:t>Chemistry</a:t>
            </a:r>
            <a:endParaRPr sz="1600">
              <a:latin typeface="Calibri"/>
              <a:ea typeface="Calibri"/>
              <a:cs typeface="Calibri"/>
              <a:sym typeface="Calibri"/>
            </a:endParaRPr>
          </a:p>
        </p:txBody>
      </p:sp>
      <p:sp>
        <p:nvSpPr>
          <p:cNvPr id="359" name="Google Shape;359;p10"/>
          <p:cNvSpPr txBox="1"/>
          <p:nvPr/>
        </p:nvSpPr>
        <p:spPr>
          <a:xfrm>
            <a:off x="1065425" y="3111188"/>
            <a:ext cx="3524700" cy="629400"/>
          </a:xfrm>
          <a:prstGeom prst="rect">
            <a:avLst/>
          </a:prstGeom>
          <a:noFill/>
          <a:ln>
            <a:noFill/>
          </a:ln>
        </p:spPr>
        <p:txBody>
          <a:bodyPr anchorCtr="0" anchor="t" bIns="0" lIns="0" spcFirstLastPara="1" rIns="0" wrap="square" tIns="12700">
            <a:spAutoFit/>
          </a:bodyPr>
          <a:lstStyle/>
          <a:p>
            <a:pPr indent="0" lvl="0" marL="12700" marR="5080" rtl="0" algn="l">
              <a:lnSpc>
                <a:spcPct val="150300"/>
              </a:lnSpc>
              <a:spcBef>
                <a:spcPts val="0"/>
              </a:spcBef>
              <a:spcAft>
                <a:spcPts val="0"/>
              </a:spcAft>
              <a:buNone/>
            </a:pPr>
            <a:r>
              <a:rPr b="1" lang="en-US" sz="1600">
                <a:solidFill>
                  <a:srgbClr val="006EC0"/>
                </a:solidFill>
                <a:latin typeface="Calibri"/>
                <a:ea typeface="Calibri"/>
                <a:cs typeface="Calibri"/>
                <a:sym typeface="Calibri"/>
              </a:rPr>
              <a:t>Civil Engineering </a:t>
            </a:r>
            <a:endParaRPr b="1" sz="1600">
              <a:solidFill>
                <a:srgbClr val="006EC0"/>
              </a:solidFill>
              <a:latin typeface="Calibri"/>
              <a:ea typeface="Calibri"/>
              <a:cs typeface="Calibri"/>
              <a:sym typeface="Calibri"/>
            </a:endParaRPr>
          </a:p>
          <a:p>
            <a:pPr indent="0" lvl="0" marL="12700" marR="5080" rtl="0" algn="l">
              <a:lnSpc>
                <a:spcPct val="150300"/>
              </a:lnSpc>
              <a:spcBef>
                <a:spcPts val="0"/>
              </a:spcBef>
              <a:spcAft>
                <a:spcPts val="0"/>
              </a:spcAft>
              <a:buNone/>
            </a:pPr>
            <a:r>
              <a:rPr b="1" lang="en-US" sz="1600">
                <a:solidFill>
                  <a:srgbClr val="006EC0"/>
                </a:solidFill>
                <a:latin typeface="Calibri"/>
                <a:ea typeface="Calibri"/>
                <a:cs typeface="Calibri"/>
                <a:sym typeface="Calibri"/>
              </a:rPr>
              <a:t>Computer Science &amp; Engineering  </a:t>
            </a:r>
            <a:endParaRPr sz="1600">
              <a:latin typeface="Calibri"/>
              <a:ea typeface="Calibri"/>
              <a:cs typeface="Calibri"/>
              <a:sym typeface="Calibri"/>
            </a:endParaRPr>
          </a:p>
        </p:txBody>
      </p:sp>
      <p:sp>
        <p:nvSpPr>
          <p:cNvPr id="360" name="Google Shape;360;p10"/>
          <p:cNvSpPr txBox="1"/>
          <p:nvPr/>
        </p:nvSpPr>
        <p:spPr>
          <a:xfrm>
            <a:off x="1065425" y="3798925"/>
            <a:ext cx="4267500" cy="629400"/>
          </a:xfrm>
          <a:prstGeom prst="rect">
            <a:avLst/>
          </a:prstGeom>
          <a:noFill/>
          <a:ln>
            <a:noFill/>
          </a:ln>
        </p:spPr>
        <p:txBody>
          <a:bodyPr anchorCtr="0" anchor="t" bIns="0" lIns="0" spcFirstLastPara="1" rIns="0" wrap="square" tIns="12700">
            <a:spAutoFit/>
          </a:bodyPr>
          <a:lstStyle/>
          <a:p>
            <a:pPr indent="0" lvl="0" marL="12700" marR="5080" rtl="0" algn="l">
              <a:lnSpc>
                <a:spcPct val="150300"/>
              </a:lnSpc>
              <a:spcBef>
                <a:spcPts val="0"/>
              </a:spcBef>
              <a:spcAft>
                <a:spcPts val="0"/>
              </a:spcAft>
              <a:buNone/>
            </a:pPr>
            <a:r>
              <a:rPr b="1" lang="en-US" sz="1600">
                <a:solidFill>
                  <a:srgbClr val="006EC0"/>
                </a:solidFill>
                <a:latin typeface="Calibri"/>
                <a:ea typeface="Calibri"/>
                <a:cs typeface="Calibri"/>
                <a:sym typeface="Calibri"/>
              </a:rPr>
              <a:t>Electrical </a:t>
            </a:r>
            <a:r>
              <a:rPr b="1" lang="en-US" sz="1600">
                <a:solidFill>
                  <a:srgbClr val="006EC0"/>
                </a:solidFill>
                <a:latin typeface="Calibri"/>
                <a:ea typeface="Calibri"/>
                <a:cs typeface="Calibri"/>
                <a:sym typeface="Calibri"/>
              </a:rPr>
              <a:t>Engineering</a:t>
            </a:r>
            <a:endParaRPr b="1" sz="1600">
              <a:solidFill>
                <a:srgbClr val="006EC0"/>
              </a:solidFill>
              <a:latin typeface="Calibri"/>
              <a:ea typeface="Calibri"/>
              <a:cs typeface="Calibri"/>
              <a:sym typeface="Calibri"/>
            </a:endParaRPr>
          </a:p>
          <a:p>
            <a:pPr indent="0" lvl="0" marL="12700" marR="5080" rtl="0" algn="l">
              <a:lnSpc>
                <a:spcPct val="150300"/>
              </a:lnSpc>
              <a:spcBef>
                <a:spcPts val="0"/>
              </a:spcBef>
              <a:spcAft>
                <a:spcPts val="0"/>
              </a:spcAft>
              <a:buNone/>
            </a:pPr>
            <a:r>
              <a:rPr b="1" lang="en-US" sz="1600">
                <a:solidFill>
                  <a:srgbClr val="006EC0"/>
                </a:solidFill>
                <a:latin typeface="Calibri"/>
                <a:ea typeface="Calibri"/>
                <a:cs typeface="Calibri"/>
                <a:sym typeface="Calibri"/>
              </a:rPr>
              <a:t>Electronics &amp; Communication Engineering</a:t>
            </a:r>
            <a:endParaRPr sz="1600">
              <a:latin typeface="Calibri"/>
              <a:ea typeface="Calibri"/>
              <a:cs typeface="Calibri"/>
              <a:sym typeface="Calibri"/>
            </a:endParaRPr>
          </a:p>
        </p:txBody>
      </p:sp>
      <p:sp>
        <p:nvSpPr>
          <p:cNvPr id="361" name="Google Shape;361;p10"/>
          <p:cNvSpPr txBox="1"/>
          <p:nvPr/>
        </p:nvSpPr>
        <p:spPr>
          <a:xfrm>
            <a:off x="6174740" y="1995347"/>
            <a:ext cx="1121410" cy="268605"/>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006EC0"/>
                </a:solidFill>
                <a:latin typeface="Calibri"/>
                <a:ea typeface="Calibri"/>
                <a:cs typeface="Calibri"/>
                <a:sym typeface="Calibri"/>
              </a:rPr>
              <a:t>Mathematics</a:t>
            </a:r>
            <a:endParaRPr sz="1600">
              <a:latin typeface="Calibri"/>
              <a:ea typeface="Calibri"/>
              <a:cs typeface="Calibri"/>
              <a:sym typeface="Calibri"/>
            </a:endParaRPr>
          </a:p>
        </p:txBody>
      </p:sp>
      <p:sp>
        <p:nvSpPr>
          <p:cNvPr id="362" name="Google Shape;362;p10"/>
          <p:cNvSpPr txBox="1"/>
          <p:nvPr/>
        </p:nvSpPr>
        <p:spPr>
          <a:xfrm>
            <a:off x="6174750" y="2386500"/>
            <a:ext cx="2577600" cy="2583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006EC0"/>
                </a:solidFill>
                <a:latin typeface="Calibri"/>
                <a:ea typeface="Calibri"/>
                <a:cs typeface="Calibri"/>
                <a:sym typeface="Calibri"/>
              </a:rPr>
              <a:t>Mechanical Engineering</a:t>
            </a:r>
            <a:endParaRPr sz="1600">
              <a:latin typeface="Calibri"/>
              <a:ea typeface="Calibri"/>
              <a:cs typeface="Calibri"/>
              <a:sym typeface="Calibri"/>
            </a:endParaRPr>
          </a:p>
        </p:txBody>
      </p:sp>
      <p:sp>
        <p:nvSpPr>
          <p:cNvPr id="363" name="Google Shape;363;p10"/>
          <p:cNvSpPr txBox="1"/>
          <p:nvPr/>
        </p:nvSpPr>
        <p:spPr>
          <a:xfrm>
            <a:off x="6174750" y="2797038"/>
            <a:ext cx="2084100" cy="2583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006EC0"/>
                </a:solidFill>
                <a:latin typeface="Calibri"/>
                <a:ea typeface="Calibri"/>
                <a:cs typeface="Calibri"/>
                <a:sym typeface="Calibri"/>
              </a:rPr>
              <a:t>Physics</a:t>
            </a:r>
            <a:endParaRPr sz="1600">
              <a:latin typeface="Calibri"/>
              <a:ea typeface="Calibri"/>
              <a:cs typeface="Calibri"/>
              <a:sym typeface="Calibri"/>
            </a:endParaRPr>
          </a:p>
        </p:txBody>
      </p:sp>
      <p:sp>
        <p:nvSpPr>
          <p:cNvPr id="364" name="Google Shape;364;p10"/>
          <p:cNvSpPr txBox="1"/>
          <p:nvPr/>
        </p:nvSpPr>
        <p:spPr>
          <a:xfrm>
            <a:off x="6174750" y="3207600"/>
            <a:ext cx="3812400" cy="2583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006EC0"/>
                </a:solidFill>
                <a:latin typeface="Calibri"/>
                <a:ea typeface="Calibri"/>
                <a:cs typeface="Calibri"/>
                <a:sym typeface="Calibri"/>
              </a:rPr>
              <a:t>Department Of Bioscience &amp; Engineering</a:t>
            </a:r>
            <a:endParaRPr sz="1600">
              <a:latin typeface="Calibri"/>
              <a:ea typeface="Calibri"/>
              <a:cs typeface="Calibri"/>
              <a:sym typeface="Calibri"/>
            </a:endParaRPr>
          </a:p>
        </p:txBody>
      </p:sp>
      <p:sp>
        <p:nvSpPr>
          <p:cNvPr id="365" name="Google Shape;365;p10"/>
          <p:cNvSpPr txBox="1"/>
          <p:nvPr/>
        </p:nvSpPr>
        <p:spPr>
          <a:xfrm>
            <a:off x="6174751" y="3583475"/>
            <a:ext cx="3387900" cy="2583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006EC0"/>
                </a:solidFill>
                <a:latin typeface="Calibri"/>
                <a:ea typeface="Calibri"/>
                <a:cs typeface="Calibri"/>
                <a:sym typeface="Calibri"/>
              </a:rPr>
              <a:t>Department Of Management Studies</a:t>
            </a:r>
            <a:endParaRPr sz="1600">
              <a:latin typeface="Calibri"/>
              <a:ea typeface="Calibri"/>
              <a:cs typeface="Calibri"/>
              <a:sym typeface="Calibri"/>
            </a:endParaRPr>
          </a:p>
        </p:txBody>
      </p:sp>
      <p:sp>
        <p:nvSpPr>
          <p:cNvPr id="366" name="Google Shape;366;p10"/>
          <p:cNvSpPr txBox="1"/>
          <p:nvPr/>
        </p:nvSpPr>
        <p:spPr>
          <a:xfrm>
            <a:off x="6174751" y="3974650"/>
            <a:ext cx="4267500" cy="2583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006EC0"/>
                </a:solidFill>
                <a:latin typeface="Calibri"/>
                <a:ea typeface="Calibri"/>
                <a:cs typeface="Calibri"/>
                <a:sym typeface="Calibri"/>
              </a:rPr>
              <a:t>Department Humanities, Arts &amp; Social Sciences</a:t>
            </a:r>
            <a:endParaRPr sz="1600">
              <a:latin typeface="Calibri"/>
              <a:ea typeface="Calibri"/>
              <a:cs typeface="Calibri"/>
              <a:sym typeface="Calibri"/>
            </a:endParaRPr>
          </a:p>
        </p:txBody>
      </p:sp>
      <p:sp>
        <p:nvSpPr>
          <p:cNvPr id="367" name="Google Shape;367;p10"/>
          <p:cNvSpPr txBox="1"/>
          <p:nvPr/>
        </p:nvSpPr>
        <p:spPr>
          <a:xfrm>
            <a:off x="6174751" y="4365800"/>
            <a:ext cx="4335900" cy="2583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006EC0"/>
                </a:solidFill>
                <a:latin typeface="Calibri"/>
                <a:ea typeface="Calibri"/>
                <a:cs typeface="Calibri"/>
                <a:sym typeface="Calibri"/>
              </a:rPr>
              <a:t>Department Of Materials Science &amp; Engineering</a:t>
            </a:r>
            <a:endParaRPr sz="1600">
              <a:latin typeface="Calibri"/>
              <a:ea typeface="Calibri"/>
              <a:cs typeface="Calibri"/>
              <a:sym typeface="Calibri"/>
            </a:endParaRPr>
          </a:p>
        </p:txBody>
      </p:sp>
      <p:sp>
        <p:nvSpPr>
          <p:cNvPr id="368" name="Google Shape;368;p10"/>
          <p:cNvSpPr txBox="1"/>
          <p:nvPr/>
        </p:nvSpPr>
        <p:spPr>
          <a:xfrm>
            <a:off x="725850" y="1103375"/>
            <a:ext cx="10442100" cy="855000"/>
          </a:xfrm>
          <a:prstGeom prst="rect">
            <a:avLst/>
          </a:prstGeom>
          <a:noFill/>
          <a:ln>
            <a:noFill/>
          </a:ln>
        </p:spPr>
        <p:txBody>
          <a:bodyPr anchorCtr="0" anchor="t" bIns="0" lIns="0" spcFirstLastPara="1" rIns="0" wrap="square" tIns="146675">
            <a:spAutoFit/>
          </a:bodyPr>
          <a:lstStyle/>
          <a:p>
            <a:pPr indent="0" lvl="0" marL="0" marR="299085" rtl="0" algn="ctr">
              <a:lnSpc>
                <a:spcPct val="100000"/>
              </a:lnSpc>
              <a:spcBef>
                <a:spcPts val="0"/>
              </a:spcBef>
              <a:spcAft>
                <a:spcPts val="0"/>
              </a:spcAft>
              <a:buNone/>
            </a:pPr>
            <a:r>
              <a:rPr b="1" lang="en-US" sz="2000">
                <a:latin typeface="Calibri"/>
                <a:ea typeface="Calibri"/>
                <a:cs typeface="Calibri"/>
                <a:sym typeface="Calibri"/>
              </a:rPr>
              <a:t>PROGRAMMES/AREAS/THRUST</a:t>
            </a:r>
            <a:r>
              <a:rPr b="1" lang="en-US" sz="2000">
                <a:latin typeface="Calibri"/>
                <a:ea typeface="Calibri"/>
                <a:cs typeface="Calibri"/>
                <a:sym typeface="Calibri"/>
              </a:rPr>
              <a:t> AREAS OF RESEARCH</a:t>
            </a:r>
            <a:endParaRPr sz="2000">
              <a:latin typeface="Calibri"/>
              <a:ea typeface="Calibri"/>
              <a:cs typeface="Calibri"/>
              <a:sym typeface="Calibri"/>
            </a:endParaRPr>
          </a:p>
          <a:p>
            <a:pPr indent="0" lvl="0" marL="12700" rtl="0" algn="ctr">
              <a:lnSpc>
                <a:spcPct val="100000"/>
              </a:lnSpc>
              <a:spcBef>
                <a:spcPts val="950"/>
              </a:spcBef>
              <a:spcAft>
                <a:spcPts val="0"/>
              </a:spcAft>
              <a:buNone/>
            </a:pPr>
            <a:r>
              <a:rPr b="1" i="1" lang="en-US" sz="1800">
                <a:latin typeface="Calibri"/>
                <a:ea typeface="Calibri"/>
                <a:cs typeface="Calibri"/>
                <a:sym typeface="Calibri"/>
              </a:rPr>
              <a:t>The major areas of research and consultancy of various departments/schools are as follows:</a:t>
            </a:r>
            <a:endParaRPr sz="1800">
              <a:latin typeface="Calibri"/>
              <a:ea typeface="Calibri"/>
              <a:cs typeface="Calibri"/>
              <a:sym typeface="Calibri"/>
            </a:endParaRPr>
          </a:p>
        </p:txBody>
      </p:sp>
      <p:grpSp>
        <p:nvGrpSpPr>
          <p:cNvPr id="369" name="Google Shape;369;p10"/>
          <p:cNvGrpSpPr/>
          <p:nvPr/>
        </p:nvGrpSpPr>
        <p:grpSpPr>
          <a:xfrm>
            <a:off x="264650" y="4893412"/>
            <a:ext cx="11053267" cy="1328989"/>
            <a:chOff x="0" y="4797552"/>
            <a:chExt cx="12192000" cy="2060448"/>
          </a:xfrm>
        </p:grpSpPr>
        <p:pic>
          <p:nvPicPr>
            <p:cNvPr id="370" name="Google Shape;370;p10"/>
            <p:cNvPicPr preferRelativeResize="0"/>
            <p:nvPr/>
          </p:nvPicPr>
          <p:blipFill rotWithShape="1">
            <a:blip r:embed="rId4">
              <a:alphaModFix/>
            </a:blip>
            <a:srcRect b="0" l="0" r="0" t="0"/>
            <a:stretch/>
          </p:blipFill>
          <p:spPr>
            <a:xfrm>
              <a:off x="0" y="4797552"/>
              <a:ext cx="3140964" cy="2060448"/>
            </a:xfrm>
            <a:prstGeom prst="rect">
              <a:avLst/>
            </a:prstGeom>
            <a:noFill/>
            <a:ln>
              <a:noFill/>
            </a:ln>
          </p:spPr>
        </p:pic>
        <p:pic>
          <p:nvPicPr>
            <p:cNvPr id="371" name="Google Shape;371;p10"/>
            <p:cNvPicPr preferRelativeResize="0"/>
            <p:nvPr/>
          </p:nvPicPr>
          <p:blipFill rotWithShape="1">
            <a:blip r:embed="rId5">
              <a:alphaModFix/>
            </a:blip>
            <a:srcRect b="0" l="0" r="0" t="0"/>
            <a:stretch/>
          </p:blipFill>
          <p:spPr>
            <a:xfrm>
              <a:off x="3140964" y="4855464"/>
              <a:ext cx="9051036" cy="2002536"/>
            </a:xfrm>
            <a:prstGeom prst="rect">
              <a:avLst/>
            </a:prstGeom>
            <a:noFill/>
            <a:ln>
              <a:noFill/>
            </a:ln>
          </p:spPr>
        </p:pic>
        <p:sp>
          <p:nvSpPr>
            <p:cNvPr id="372" name="Google Shape;372;p10"/>
            <p:cNvSpPr/>
            <p:nvPr/>
          </p:nvSpPr>
          <p:spPr>
            <a:xfrm>
              <a:off x="0" y="4797552"/>
              <a:ext cx="12192000" cy="218440"/>
            </a:xfrm>
            <a:custGeom>
              <a:rect b="b" l="l" r="r" t="t"/>
              <a:pathLst>
                <a:path extrusionOk="0" h="218439" w="12192000">
                  <a:moveTo>
                    <a:pt x="12192000" y="217932"/>
                  </a:moveTo>
                  <a:lnTo>
                    <a:pt x="0" y="217932"/>
                  </a:lnTo>
                  <a:lnTo>
                    <a:pt x="0" y="0"/>
                  </a:lnTo>
                  <a:lnTo>
                    <a:pt x="12192000" y="0"/>
                  </a:lnTo>
                  <a:lnTo>
                    <a:pt x="12192000" y="217932"/>
                  </a:lnTo>
                  <a:close/>
                </a:path>
              </a:pathLst>
            </a:custGeom>
            <a:solidFill>
              <a:srgbClr val="1F386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373" name="Google Shape;373;p10"/>
          <p:cNvSpPr txBox="1"/>
          <p:nvPr>
            <p:ph type="title"/>
          </p:nvPr>
        </p:nvSpPr>
        <p:spPr>
          <a:xfrm>
            <a:off x="390649" y="114844"/>
            <a:ext cx="11479200" cy="627900"/>
          </a:xfrm>
          <a:prstGeom prst="rect">
            <a:avLst/>
          </a:prstGeom>
          <a:noFill/>
          <a:ln>
            <a:noFill/>
          </a:ln>
        </p:spPr>
        <p:txBody>
          <a:bodyPr anchorCtr="0" anchor="t" bIns="0" lIns="0" spcFirstLastPara="1" rIns="0" wrap="square" tIns="12050">
            <a:spAutoFit/>
          </a:bodyPr>
          <a:lstStyle/>
          <a:p>
            <a:pPr indent="0" lvl="0" marL="296545" rtl="0" algn="l">
              <a:lnSpc>
                <a:spcPct val="100000"/>
              </a:lnSpc>
              <a:spcBef>
                <a:spcPts val="0"/>
              </a:spcBef>
              <a:spcAft>
                <a:spcPts val="0"/>
              </a:spcAft>
              <a:buNone/>
            </a:pPr>
            <a:r>
              <a:rPr lang="en-US"/>
              <a:t>INTERDISCIPLINARY RESEARCH</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7" name="Shape 377"/>
        <p:cNvGrpSpPr/>
        <p:nvPr/>
      </p:nvGrpSpPr>
      <p:grpSpPr>
        <a:xfrm>
          <a:off x="0" y="0"/>
          <a:ext cx="0" cy="0"/>
          <a:chOff x="0" y="0"/>
          <a:chExt cx="0" cy="0"/>
        </a:xfrm>
      </p:grpSpPr>
      <p:grpSp>
        <p:nvGrpSpPr>
          <p:cNvPr id="378" name="Google Shape;378;g342a7a9e153_4_69"/>
          <p:cNvGrpSpPr/>
          <p:nvPr/>
        </p:nvGrpSpPr>
        <p:grpSpPr>
          <a:xfrm>
            <a:off x="76200" y="12700"/>
            <a:ext cx="12116410" cy="1180542"/>
            <a:chOff x="0" y="0"/>
            <a:chExt cx="12192000" cy="1056130"/>
          </a:xfrm>
        </p:grpSpPr>
        <p:sp>
          <p:nvSpPr>
            <p:cNvPr id="379" name="Google Shape;379;g342a7a9e153_4_69"/>
            <p:cNvSpPr/>
            <p:nvPr/>
          </p:nvSpPr>
          <p:spPr>
            <a:xfrm>
              <a:off x="0" y="0"/>
              <a:ext cx="12192000" cy="1047115"/>
            </a:xfrm>
            <a:custGeom>
              <a:rect b="b" l="l" r="r" t="t"/>
              <a:pathLst>
                <a:path extrusionOk="0" h="1047115" w="12192000">
                  <a:moveTo>
                    <a:pt x="12192000" y="1046988"/>
                  </a:moveTo>
                  <a:lnTo>
                    <a:pt x="0" y="1046988"/>
                  </a:lnTo>
                  <a:lnTo>
                    <a:pt x="0" y="0"/>
                  </a:lnTo>
                  <a:lnTo>
                    <a:pt x="12192000" y="0"/>
                  </a:lnTo>
                  <a:lnTo>
                    <a:pt x="12192000" y="1046988"/>
                  </a:lnTo>
                  <a:close/>
                </a:path>
              </a:pathLst>
            </a:custGeom>
            <a:solidFill>
              <a:srgbClr val="F1B3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80" name="Google Shape;380;g342a7a9e153_4_69"/>
            <p:cNvSpPr/>
            <p:nvPr/>
          </p:nvSpPr>
          <p:spPr>
            <a:xfrm>
              <a:off x="0" y="0"/>
              <a:ext cx="12192000" cy="1054100"/>
            </a:xfrm>
            <a:custGeom>
              <a:rect b="b" l="l" r="r" t="t"/>
              <a:pathLst>
                <a:path extrusionOk="0" h="1054100" w="12192000">
                  <a:moveTo>
                    <a:pt x="12192000" y="0"/>
                  </a:moveTo>
                  <a:lnTo>
                    <a:pt x="12185650" y="0"/>
                  </a:lnTo>
                  <a:lnTo>
                    <a:pt x="12185650" y="6350"/>
                  </a:lnTo>
                  <a:lnTo>
                    <a:pt x="12185650" y="1041400"/>
                  </a:lnTo>
                  <a:lnTo>
                    <a:pt x="6350" y="1041400"/>
                  </a:lnTo>
                  <a:lnTo>
                    <a:pt x="6350" y="1047750"/>
                  </a:lnTo>
                  <a:lnTo>
                    <a:pt x="3175" y="1047750"/>
                  </a:lnTo>
                  <a:lnTo>
                    <a:pt x="3175" y="1044575"/>
                  </a:lnTo>
                  <a:lnTo>
                    <a:pt x="6350" y="1047750"/>
                  </a:lnTo>
                  <a:lnTo>
                    <a:pt x="6350" y="1041400"/>
                  </a:lnTo>
                  <a:lnTo>
                    <a:pt x="6350" y="6350"/>
                  </a:lnTo>
                  <a:lnTo>
                    <a:pt x="12185650" y="6350"/>
                  </a:lnTo>
                  <a:lnTo>
                    <a:pt x="12185650" y="0"/>
                  </a:lnTo>
                  <a:lnTo>
                    <a:pt x="6350" y="0"/>
                  </a:lnTo>
                  <a:lnTo>
                    <a:pt x="0" y="0"/>
                  </a:lnTo>
                  <a:lnTo>
                    <a:pt x="0" y="6350"/>
                  </a:lnTo>
                  <a:lnTo>
                    <a:pt x="0" y="1041400"/>
                  </a:lnTo>
                  <a:lnTo>
                    <a:pt x="0" y="1047750"/>
                  </a:lnTo>
                  <a:lnTo>
                    <a:pt x="0" y="1054100"/>
                  </a:lnTo>
                  <a:lnTo>
                    <a:pt x="12192000" y="1054100"/>
                  </a:lnTo>
                  <a:lnTo>
                    <a:pt x="12192000" y="1047750"/>
                  </a:lnTo>
                  <a:lnTo>
                    <a:pt x="12192000" y="1041400"/>
                  </a:lnTo>
                  <a:lnTo>
                    <a:pt x="12192000" y="6350"/>
                  </a:lnTo>
                  <a:lnTo>
                    <a:pt x="12192000" y="0"/>
                  </a:lnTo>
                  <a:close/>
                </a:path>
              </a:pathLst>
            </a:custGeom>
            <a:solidFill>
              <a:srgbClr val="162C5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81" name="Google Shape;381;g342a7a9e153_4_69"/>
            <p:cNvPicPr preferRelativeResize="0"/>
            <p:nvPr/>
          </p:nvPicPr>
          <p:blipFill rotWithShape="1">
            <a:blip r:embed="rId3">
              <a:alphaModFix/>
            </a:blip>
            <a:srcRect b="0" l="0" r="0" t="0"/>
            <a:stretch/>
          </p:blipFill>
          <p:spPr>
            <a:xfrm>
              <a:off x="0" y="836675"/>
              <a:ext cx="12191997" cy="219455"/>
            </a:xfrm>
            <a:prstGeom prst="rect">
              <a:avLst/>
            </a:prstGeom>
            <a:noFill/>
            <a:ln>
              <a:noFill/>
            </a:ln>
          </p:spPr>
        </p:pic>
      </p:grpSp>
      <p:sp>
        <p:nvSpPr>
          <p:cNvPr id="382" name="Google Shape;382;g342a7a9e153_4_69"/>
          <p:cNvSpPr/>
          <p:nvPr/>
        </p:nvSpPr>
        <p:spPr>
          <a:xfrm>
            <a:off x="0" y="6575425"/>
            <a:ext cx="9677400" cy="12700"/>
          </a:xfrm>
          <a:custGeom>
            <a:rect b="b" l="l" r="r" t="t"/>
            <a:pathLst>
              <a:path extrusionOk="0" h="12700" w="9677400">
                <a:moveTo>
                  <a:pt x="9677400" y="12700"/>
                </a:moveTo>
                <a:lnTo>
                  <a:pt x="0" y="12700"/>
                </a:lnTo>
                <a:lnTo>
                  <a:pt x="0" y="0"/>
                </a:lnTo>
                <a:lnTo>
                  <a:pt x="9677400" y="0"/>
                </a:lnTo>
                <a:lnTo>
                  <a:pt x="9677400" y="12700"/>
                </a:lnTo>
                <a:close/>
              </a:path>
            </a:pathLst>
          </a:custGeom>
          <a:solidFill>
            <a:srgbClr val="5B9BD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83" name="Google Shape;383;g342a7a9e153_4_69"/>
          <p:cNvSpPr txBox="1"/>
          <p:nvPr>
            <p:ph type="title"/>
          </p:nvPr>
        </p:nvSpPr>
        <p:spPr>
          <a:xfrm>
            <a:off x="2438400" y="267969"/>
            <a:ext cx="7010400" cy="627900"/>
          </a:xfrm>
          <a:prstGeom prst="rect">
            <a:avLst/>
          </a:prstGeom>
          <a:noFill/>
          <a:ln>
            <a:noFill/>
          </a:ln>
        </p:spPr>
        <p:txBody>
          <a:bodyPr anchorCtr="0" anchor="t" bIns="0" lIns="0" spcFirstLastPara="1" rIns="0" wrap="square" tIns="12050">
            <a:spAutoFit/>
          </a:bodyPr>
          <a:lstStyle/>
          <a:p>
            <a:pPr indent="0" lvl="0" marL="363220" rtl="0" algn="l">
              <a:lnSpc>
                <a:spcPct val="100000"/>
              </a:lnSpc>
              <a:spcBef>
                <a:spcPts val="0"/>
              </a:spcBef>
              <a:spcAft>
                <a:spcPts val="0"/>
              </a:spcAft>
              <a:buNone/>
            </a:pPr>
            <a:r>
              <a:rPr lang="en-US"/>
              <a:t>RESEARCH THRUST AREAS</a:t>
            </a:r>
            <a:endParaRPr/>
          </a:p>
        </p:txBody>
      </p:sp>
      <p:sp>
        <p:nvSpPr>
          <p:cNvPr id="384" name="Google Shape;384;g342a7a9e153_4_69"/>
          <p:cNvSpPr txBox="1"/>
          <p:nvPr>
            <p:ph idx="11" type="ftr"/>
          </p:nvPr>
        </p:nvSpPr>
        <p:spPr>
          <a:xfrm>
            <a:off x="9900869" y="6485363"/>
            <a:ext cx="1981800" cy="246300"/>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
        <p:nvSpPr>
          <p:cNvPr id="385" name="Google Shape;385;g342a7a9e153_4_69"/>
          <p:cNvSpPr txBox="1"/>
          <p:nvPr/>
        </p:nvSpPr>
        <p:spPr>
          <a:xfrm>
            <a:off x="7391400" y="1322069"/>
            <a:ext cx="4191000" cy="4989600"/>
          </a:xfrm>
          <a:prstGeom prst="rect">
            <a:avLst/>
          </a:prstGeom>
          <a:noFill/>
          <a:ln>
            <a:noFill/>
          </a:ln>
        </p:spPr>
        <p:txBody>
          <a:bodyPr anchorCtr="0" anchor="t" bIns="0" lIns="0" spcFirstLastPara="1" rIns="0" wrap="square" tIns="139700">
            <a:spAutoFit/>
          </a:bodyPr>
          <a:lstStyle/>
          <a:p>
            <a:pPr indent="-227965" lvl="0" marL="240665" rtl="0" algn="l">
              <a:spcBef>
                <a:spcPts val="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Genetic Engineering</a:t>
            </a:r>
            <a:endParaRPr sz="2000">
              <a:latin typeface="Calibri"/>
              <a:ea typeface="Calibri"/>
              <a:cs typeface="Calibri"/>
              <a:sym typeface="Calibri"/>
            </a:endParaRPr>
          </a:p>
          <a:p>
            <a:pPr indent="-227965" lvl="0" marL="240665" rtl="0" algn="l">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Energy and Electrochemical Engineering                                 Bioengineering</a:t>
            </a:r>
            <a:endParaRPr/>
          </a:p>
          <a:p>
            <a:pPr indent="-227965" lvl="0" marL="240665" rtl="0" algn="l">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 Digital Healthcare</a:t>
            </a:r>
            <a:endParaRPr sz="2000">
              <a:latin typeface="Calibri"/>
              <a:ea typeface="Calibri"/>
              <a:cs typeface="Calibri"/>
              <a:sym typeface="Calibri"/>
            </a:endParaRPr>
          </a:p>
          <a:p>
            <a:pPr indent="-227965" lvl="0" marL="240665" rtl="0" algn="l">
              <a:lnSpc>
                <a:spcPct val="100000"/>
              </a:lnSpc>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Nanotechnology</a:t>
            </a:r>
            <a:endParaRPr sz="2000">
              <a:latin typeface="Calibri"/>
              <a:ea typeface="Calibri"/>
              <a:cs typeface="Calibri"/>
              <a:sym typeface="Calibri"/>
            </a:endParaRPr>
          </a:p>
          <a:p>
            <a:pPr indent="-227965" lvl="0" marL="240665" rtl="0" algn="l">
              <a:lnSpc>
                <a:spcPct val="100000"/>
              </a:lnSpc>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Waste Management</a:t>
            </a:r>
            <a:endParaRPr sz="2000">
              <a:latin typeface="Calibri"/>
              <a:ea typeface="Calibri"/>
              <a:cs typeface="Calibri"/>
              <a:sym typeface="Calibri"/>
            </a:endParaRPr>
          </a:p>
          <a:p>
            <a:pPr indent="-227965" lvl="0" marL="240665" rtl="0" algn="l">
              <a:lnSpc>
                <a:spcPct val="100000"/>
              </a:lnSpc>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Natural hazards</a:t>
            </a:r>
            <a:endParaRPr sz="2000">
              <a:latin typeface="Calibri"/>
              <a:ea typeface="Calibri"/>
              <a:cs typeface="Calibri"/>
              <a:sym typeface="Calibri"/>
            </a:endParaRPr>
          </a:p>
          <a:p>
            <a:pPr indent="-227965" lvl="0" marL="240665" rtl="0" algn="l">
              <a:lnSpc>
                <a:spcPct val="100000"/>
              </a:lnSpc>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Town Planning</a:t>
            </a:r>
            <a:endParaRPr sz="2000">
              <a:latin typeface="Calibri"/>
              <a:ea typeface="Calibri"/>
              <a:cs typeface="Calibri"/>
              <a:sym typeface="Calibri"/>
            </a:endParaRPr>
          </a:p>
          <a:p>
            <a:pPr indent="-227965" lvl="0" marL="240665" rtl="0" algn="l">
              <a:lnSpc>
                <a:spcPct val="100000"/>
              </a:lnSpc>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Electric Vehicle Engineering</a:t>
            </a:r>
            <a:endParaRPr sz="2000">
              <a:latin typeface="Calibri"/>
              <a:ea typeface="Calibri"/>
              <a:cs typeface="Calibri"/>
              <a:sym typeface="Calibri"/>
            </a:endParaRPr>
          </a:p>
          <a:p>
            <a:pPr indent="-227965" lvl="0" marL="240665" rtl="0" algn="l">
              <a:lnSpc>
                <a:spcPct val="100000"/>
              </a:lnSpc>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Technology Management </a:t>
            </a:r>
            <a:endParaRPr/>
          </a:p>
          <a:p>
            <a:pPr indent="-227965" lvl="0" marL="240665" rtl="0" algn="l">
              <a:lnSpc>
                <a:spcPct val="100000"/>
              </a:lnSpc>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Genetic Engineering </a:t>
            </a:r>
            <a:endParaRPr/>
          </a:p>
        </p:txBody>
      </p:sp>
      <p:sp>
        <p:nvSpPr>
          <p:cNvPr id="386" name="Google Shape;386;g342a7a9e153_4_69"/>
          <p:cNvSpPr txBox="1"/>
          <p:nvPr/>
        </p:nvSpPr>
        <p:spPr>
          <a:xfrm>
            <a:off x="762000" y="1409756"/>
            <a:ext cx="4114800" cy="4718100"/>
          </a:xfrm>
          <a:prstGeom prst="rect">
            <a:avLst/>
          </a:prstGeom>
          <a:noFill/>
          <a:ln>
            <a:noFill/>
          </a:ln>
        </p:spPr>
        <p:txBody>
          <a:bodyPr anchorCtr="0" anchor="t" bIns="45700" lIns="91425" spcFirstLastPara="1" rIns="91425" wrap="square" tIns="45700">
            <a:noAutofit/>
          </a:bodyPr>
          <a:lstStyle/>
          <a:p>
            <a:pPr indent="-227965" lvl="0" marL="240665" rtl="0" algn="l">
              <a:spcBef>
                <a:spcPts val="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5G and Next Generation Communication Technologies</a:t>
            </a:r>
            <a:endParaRPr/>
          </a:p>
          <a:p>
            <a:pPr indent="-227965" lvl="0" marL="240665" rtl="0" algn="l">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 Semiconductor Research    </a:t>
            </a:r>
            <a:endParaRPr/>
          </a:p>
          <a:p>
            <a:pPr indent="-227965" lvl="0" marL="240665" rtl="0" algn="l">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Cyber Security </a:t>
            </a:r>
            <a:endParaRPr/>
          </a:p>
          <a:p>
            <a:pPr indent="-227965" lvl="0" marL="240665" rtl="0" algn="l">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Artificial Intelligence</a:t>
            </a:r>
            <a:endParaRPr/>
          </a:p>
          <a:p>
            <a:pPr indent="-227965" lvl="0" marL="240665" rtl="0" algn="l">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Additive Manufacturing </a:t>
            </a:r>
            <a:endParaRPr/>
          </a:p>
          <a:p>
            <a:pPr indent="-227965" lvl="0" marL="240665" rtl="0" algn="l">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Climate Resilience and Disaster Management                                                             </a:t>
            </a:r>
            <a:endParaRPr/>
          </a:p>
          <a:p>
            <a:pPr indent="-227965" lvl="0" marL="240665" rtl="0" algn="l">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Blue Economy                                                                                      </a:t>
            </a:r>
            <a:endParaRPr/>
          </a:p>
          <a:p>
            <a:pPr indent="-227965" lvl="0" marL="240665" rtl="0" algn="l">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Deep Sea Research and Coastal Resilience</a:t>
            </a:r>
            <a:endParaRPr/>
          </a:p>
          <a:p>
            <a:pPr indent="-227965" lvl="0" marL="240665" rtl="0" algn="l">
              <a:spcBef>
                <a:spcPts val="1000"/>
              </a:spcBef>
              <a:spcAft>
                <a:spcPts val="0"/>
              </a:spcAft>
              <a:buClr>
                <a:srgbClr val="252525"/>
              </a:buClr>
              <a:buSzPts val="2000"/>
              <a:buFont typeface="Arial"/>
              <a:buChar char="•"/>
            </a:pPr>
            <a:r>
              <a:rPr b="1" lang="en-US" sz="2000">
                <a:solidFill>
                  <a:srgbClr val="252525"/>
                </a:solidFill>
                <a:latin typeface="Calibri"/>
                <a:ea typeface="Calibri"/>
                <a:cs typeface="Calibri"/>
                <a:sym typeface="Calibri"/>
              </a:rPr>
              <a:t>Robotics</a:t>
            </a:r>
            <a:endParaRPr b="1" sz="2000">
              <a:solidFill>
                <a:srgbClr val="252525"/>
              </a:solidFill>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pic>
        <p:nvPicPr>
          <p:cNvPr id="387" name="Google Shape;387;g342a7a9e153_4_69"/>
          <p:cNvPicPr preferRelativeResize="0"/>
          <p:nvPr/>
        </p:nvPicPr>
        <p:blipFill rotWithShape="1">
          <a:blip r:embed="rId4">
            <a:alphaModFix/>
          </a:blip>
          <a:srcRect b="0" l="0" r="0" t="0"/>
          <a:stretch/>
        </p:blipFill>
        <p:spPr>
          <a:xfrm>
            <a:off x="4253755" y="1285559"/>
            <a:ext cx="3048000" cy="46245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12"/>
          <p:cNvSpPr txBox="1"/>
          <p:nvPr/>
        </p:nvSpPr>
        <p:spPr>
          <a:xfrm>
            <a:off x="3109455" y="1200410"/>
            <a:ext cx="8633460" cy="4693285"/>
          </a:xfrm>
          <a:prstGeom prst="rect">
            <a:avLst/>
          </a:prstGeom>
          <a:noFill/>
          <a:ln>
            <a:noFill/>
          </a:ln>
        </p:spPr>
        <p:txBody>
          <a:bodyPr anchorCtr="0" anchor="t" bIns="0" lIns="0" spcFirstLastPara="1" rIns="0" wrap="square" tIns="158100">
            <a:spAutoFit/>
          </a:bodyPr>
          <a:lstStyle/>
          <a:p>
            <a:pPr indent="0" lvl="0" marL="12700" rtl="0" algn="just">
              <a:lnSpc>
                <a:spcPct val="100000"/>
              </a:lnSpc>
              <a:spcBef>
                <a:spcPts val="0"/>
              </a:spcBef>
              <a:spcAft>
                <a:spcPts val="0"/>
              </a:spcAft>
              <a:buNone/>
            </a:pPr>
            <a:r>
              <a:rPr b="1" lang="en-US" sz="1800" u="sng">
                <a:solidFill>
                  <a:srgbClr val="1F3863"/>
                </a:solidFill>
                <a:latin typeface="Calibri"/>
                <a:ea typeface="Calibri"/>
                <a:cs typeface="Calibri"/>
                <a:sym typeface="Calibri"/>
              </a:rPr>
              <a:t>Centre for Computational Modeling and Simulation (CCMS)</a:t>
            </a:r>
            <a:endParaRPr sz="1800">
              <a:latin typeface="Calibri"/>
              <a:ea typeface="Calibri"/>
              <a:cs typeface="Calibri"/>
              <a:sym typeface="Calibri"/>
            </a:endParaRPr>
          </a:p>
          <a:p>
            <a:pPr indent="0" lvl="0" marL="12700" marR="5080" rtl="0" algn="just">
              <a:lnSpc>
                <a:spcPct val="100000"/>
              </a:lnSpc>
              <a:spcBef>
                <a:spcPts val="1010"/>
              </a:spcBef>
              <a:spcAft>
                <a:spcPts val="0"/>
              </a:spcAft>
              <a:buNone/>
            </a:pPr>
            <a:r>
              <a:rPr lang="en-US" sz="1600">
                <a:solidFill>
                  <a:srgbClr val="202429"/>
                </a:solidFill>
                <a:latin typeface="Calibri"/>
                <a:ea typeface="Calibri"/>
                <a:cs typeface="Calibri"/>
                <a:sym typeface="Calibri"/>
              </a:rPr>
              <a:t>CCMS aims to promote and support computational modelling as a mainstream research activity amongst the faculty and researchers of NIT Calicut.</a:t>
            </a:r>
            <a:endParaRPr sz="1600">
              <a:latin typeface="Calibri"/>
              <a:ea typeface="Calibri"/>
              <a:cs typeface="Calibri"/>
              <a:sym typeface="Calibri"/>
            </a:endParaRPr>
          </a:p>
          <a:p>
            <a:pPr indent="0" lvl="0" marL="12700" rtl="0" algn="just">
              <a:lnSpc>
                <a:spcPct val="100000"/>
              </a:lnSpc>
              <a:spcBef>
                <a:spcPts val="1000"/>
              </a:spcBef>
              <a:spcAft>
                <a:spcPts val="0"/>
              </a:spcAft>
              <a:buNone/>
            </a:pPr>
            <a:r>
              <a:rPr b="1" i="1" lang="en-US" sz="1600">
                <a:solidFill>
                  <a:srgbClr val="202429"/>
                </a:solidFill>
                <a:latin typeface="Calibri"/>
                <a:ea typeface="Calibri"/>
                <a:cs typeface="Calibri"/>
                <a:sym typeface="Calibri"/>
              </a:rPr>
              <a:t>Link: </a:t>
            </a:r>
            <a:r>
              <a:rPr i="1" lang="en-US" sz="1600" u="sng">
                <a:solidFill>
                  <a:srgbClr val="0562C1"/>
                </a:solidFill>
                <a:latin typeface="Calibri"/>
                <a:ea typeface="Calibri"/>
                <a:cs typeface="Calibri"/>
                <a:sym typeface="Calibri"/>
                <a:hlinkClick r:id="rId3">
                  <a:extLst>
                    <a:ext uri="{A12FA001-AC4F-418D-AE19-62706E023703}">
                      <ahyp:hlinkClr val="tx"/>
                    </a:ext>
                  </a:extLst>
                </a:hlinkClick>
              </a:rPr>
              <a:t>https://nitc.ac.in/thematic-centres/centre-for-computational-modelling-and-simulation-ccms</a:t>
            </a:r>
            <a:endParaRPr sz="1600">
              <a:latin typeface="Calibri"/>
              <a:ea typeface="Calibri"/>
              <a:cs typeface="Calibri"/>
              <a:sym typeface="Calibri"/>
            </a:endParaRPr>
          </a:p>
          <a:p>
            <a:pPr indent="0" lvl="0" marL="12700" rtl="0" algn="just">
              <a:lnSpc>
                <a:spcPct val="100000"/>
              </a:lnSpc>
              <a:spcBef>
                <a:spcPts val="990"/>
              </a:spcBef>
              <a:spcAft>
                <a:spcPts val="0"/>
              </a:spcAft>
              <a:buNone/>
            </a:pPr>
            <a:r>
              <a:rPr b="1" lang="en-US" sz="1800" u="sng">
                <a:solidFill>
                  <a:srgbClr val="1F3863"/>
                </a:solidFill>
                <a:latin typeface="Calibri"/>
                <a:ea typeface="Calibri"/>
                <a:cs typeface="Calibri"/>
                <a:sym typeface="Calibri"/>
              </a:rPr>
              <a:t>Centre for Materials Characterization (CMC)</a:t>
            </a:r>
            <a:endParaRPr sz="1800">
              <a:latin typeface="Calibri"/>
              <a:ea typeface="Calibri"/>
              <a:cs typeface="Calibri"/>
              <a:sym typeface="Calibri"/>
            </a:endParaRPr>
          </a:p>
          <a:p>
            <a:pPr indent="0" lvl="0" marL="12700" marR="5080" rtl="0" algn="just">
              <a:lnSpc>
                <a:spcPct val="100000"/>
              </a:lnSpc>
              <a:spcBef>
                <a:spcPts val="1010"/>
              </a:spcBef>
              <a:spcAft>
                <a:spcPts val="0"/>
              </a:spcAft>
              <a:buNone/>
            </a:pPr>
            <a:r>
              <a:rPr lang="en-US" sz="1600">
                <a:solidFill>
                  <a:srgbClr val="202429"/>
                </a:solidFill>
                <a:latin typeface="Calibri"/>
                <a:ea typeface="Calibri"/>
                <a:cs typeface="Calibri"/>
                <a:sym typeface="Calibri"/>
              </a:rPr>
              <a:t>The Centre for Materials Characterization (CMC) to host highly sophisticated testing, characterization and analysing facility to boost up the cutting edge research in Materials Engineering, Chemistry, Nanotechnology and allied areas.</a:t>
            </a:r>
            <a:endParaRPr sz="1600">
              <a:latin typeface="Calibri"/>
              <a:ea typeface="Calibri"/>
              <a:cs typeface="Calibri"/>
              <a:sym typeface="Calibri"/>
            </a:endParaRPr>
          </a:p>
          <a:p>
            <a:pPr indent="0" lvl="0" marL="12700" rtl="0" algn="just">
              <a:lnSpc>
                <a:spcPct val="100000"/>
              </a:lnSpc>
              <a:spcBef>
                <a:spcPts val="1000"/>
              </a:spcBef>
              <a:spcAft>
                <a:spcPts val="0"/>
              </a:spcAft>
              <a:buNone/>
            </a:pPr>
            <a:r>
              <a:rPr i="1" lang="en-US" sz="1600">
                <a:solidFill>
                  <a:srgbClr val="585858"/>
                </a:solidFill>
                <a:latin typeface="Calibri"/>
                <a:ea typeface="Calibri"/>
                <a:cs typeface="Calibri"/>
                <a:sym typeface="Calibri"/>
              </a:rPr>
              <a:t>Link: </a:t>
            </a:r>
            <a:r>
              <a:rPr i="1" lang="en-US" sz="1600" u="sng">
                <a:solidFill>
                  <a:srgbClr val="0562C1"/>
                </a:solidFill>
                <a:latin typeface="Calibri"/>
                <a:ea typeface="Calibri"/>
                <a:cs typeface="Calibri"/>
                <a:sym typeface="Calibri"/>
                <a:hlinkClick r:id="rId4">
                  <a:extLst>
                    <a:ext uri="{A12FA001-AC4F-418D-AE19-62706E023703}">
                      <ahyp:hlinkClr val="tx"/>
                    </a:ext>
                  </a:extLst>
                </a:hlinkClick>
              </a:rPr>
              <a:t>https://nitc.ac.in/thematic-centres/centre-for-materials-characterization-cmc</a:t>
            </a:r>
            <a:endParaRPr sz="1600">
              <a:latin typeface="Calibri"/>
              <a:ea typeface="Calibri"/>
              <a:cs typeface="Calibri"/>
              <a:sym typeface="Calibri"/>
            </a:endParaRPr>
          </a:p>
          <a:p>
            <a:pPr indent="0" lvl="0" marL="12700" rtl="0" algn="just">
              <a:lnSpc>
                <a:spcPct val="100000"/>
              </a:lnSpc>
              <a:spcBef>
                <a:spcPts val="990"/>
              </a:spcBef>
              <a:spcAft>
                <a:spcPts val="0"/>
              </a:spcAft>
              <a:buNone/>
            </a:pPr>
            <a:r>
              <a:rPr b="1" lang="en-US" sz="1800" u="sng">
                <a:solidFill>
                  <a:srgbClr val="1F3863"/>
                </a:solidFill>
                <a:latin typeface="Calibri"/>
                <a:ea typeface="Calibri"/>
                <a:cs typeface="Calibri"/>
                <a:sym typeface="Calibri"/>
              </a:rPr>
              <a:t>Centre Computer Centre (CCC)</a:t>
            </a:r>
            <a:endParaRPr sz="1800">
              <a:latin typeface="Calibri"/>
              <a:ea typeface="Calibri"/>
              <a:cs typeface="Calibri"/>
              <a:sym typeface="Calibri"/>
            </a:endParaRPr>
          </a:p>
          <a:p>
            <a:pPr indent="0" lvl="0" marL="12700" marR="5080" rtl="0" algn="just">
              <a:lnSpc>
                <a:spcPct val="100000"/>
              </a:lnSpc>
              <a:spcBef>
                <a:spcPts val="1010"/>
              </a:spcBef>
              <a:spcAft>
                <a:spcPts val="0"/>
              </a:spcAft>
              <a:buNone/>
            </a:pPr>
            <a:r>
              <a:rPr lang="en-US" sz="1600">
                <a:solidFill>
                  <a:srgbClr val="202429"/>
                </a:solidFill>
                <a:latin typeface="Calibri"/>
                <a:ea typeface="Calibri"/>
                <a:cs typeface="Calibri"/>
                <a:sym typeface="Calibri"/>
              </a:rPr>
              <a:t>CCC is the central facility in NIT Calicut which caters for the computing requirements of the whole community of this institution. The Centre has state of the art infrastructure with four fully operational terminals spanning over three floors of the building..</a:t>
            </a:r>
            <a:endParaRPr sz="1600">
              <a:latin typeface="Calibri"/>
              <a:ea typeface="Calibri"/>
              <a:cs typeface="Calibri"/>
              <a:sym typeface="Calibri"/>
            </a:endParaRPr>
          </a:p>
          <a:p>
            <a:pPr indent="0" lvl="0" marL="12700" rtl="0" algn="just">
              <a:lnSpc>
                <a:spcPct val="100000"/>
              </a:lnSpc>
              <a:spcBef>
                <a:spcPts val="1000"/>
              </a:spcBef>
              <a:spcAft>
                <a:spcPts val="0"/>
              </a:spcAft>
              <a:buNone/>
            </a:pPr>
            <a:r>
              <a:rPr b="1" i="1" lang="en-US" sz="1600">
                <a:solidFill>
                  <a:srgbClr val="202429"/>
                </a:solidFill>
                <a:latin typeface="Calibri"/>
                <a:ea typeface="Calibri"/>
                <a:cs typeface="Calibri"/>
                <a:sym typeface="Calibri"/>
              </a:rPr>
              <a:t>Link: </a:t>
            </a:r>
            <a:r>
              <a:rPr i="1" lang="en-US" sz="1600" u="sng">
                <a:solidFill>
                  <a:srgbClr val="0562C1"/>
                </a:solidFill>
                <a:latin typeface="Calibri"/>
                <a:ea typeface="Calibri"/>
                <a:cs typeface="Calibri"/>
                <a:sym typeface="Calibri"/>
                <a:hlinkClick r:id="rId5">
                  <a:extLst>
                    <a:ext uri="{A12FA001-AC4F-418D-AE19-62706E023703}">
                      <ahyp:hlinkClr val="tx"/>
                    </a:ext>
                  </a:extLst>
                </a:hlinkClick>
              </a:rPr>
              <a:t>https://nitc.ac.in/thematic-centres/central-computer-centre-ccc</a:t>
            </a:r>
            <a:endParaRPr sz="1600">
              <a:latin typeface="Calibri"/>
              <a:ea typeface="Calibri"/>
              <a:cs typeface="Calibri"/>
              <a:sym typeface="Calibri"/>
            </a:endParaRPr>
          </a:p>
        </p:txBody>
      </p:sp>
      <p:sp>
        <p:nvSpPr>
          <p:cNvPr id="393" name="Google Shape;393;p12"/>
          <p:cNvSpPr txBox="1"/>
          <p:nvPr>
            <p:ph type="title"/>
          </p:nvPr>
        </p:nvSpPr>
        <p:spPr>
          <a:xfrm>
            <a:off x="356374" y="177544"/>
            <a:ext cx="11479200" cy="627900"/>
          </a:xfrm>
          <a:prstGeom prst="rect">
            <a:avLst/>
          </a:prstGeom>
          <a:noFill/>
          <a:ln>
            <a:noFill/>
          </a:ln>
        </p:spPr>
        <p:txBody>
          <a:bodyPr anchorCtr="0" anchor="t" bIns="0" lIns="0" spcFirstLastPara="1" rIns="0" wrap="square" tIns="12050">
            <a:spAutoFit/>
          </a:bodyPr>
          <a:lstStyle/>
          <a:p>
            <a:pPr indent="0" lvl="0" marL="363220" rtl="0" algn="l">
              <a:lnSpc>
                <a:spcPct val="100000"/>
              </a:lnSpc>
              <a:spcBef>
                <a:spcPts val="0"/>
              </a:spcBef>
              <a:spcAft>
                <a:spcPts val="0"/>
              </a:spcAft>
              <a:buNone/>
            </a:pPr>
            <a:r>
              <a:rPr lang="en-US"/>
              <a:t>THEMATIC CENTRES</a:t>
            </a:r>
            <a:endParaRPr/>
          </a:p>
        </p:txBody>
      </p:sp>
      <p:pic>
        <p:nvPicPr>
          <p:cNvPr id="394" name="Google Shape;394;p12"/>
          <p:cNvPicPr preferRelativeResize="0"/>
          <p:nvPr/>
        </p:nvPicPr>
        <p:blipFill rotWithShape="1">
          <a:blip r:embed="rId6">
            <a:alphaModFix/>
          </a:blip>
          <a:srcRect b="0" l="0" r="0" t="0"/>
          <a:stretch/>
        </p:blipFill>
        <p:spPr>
          <a:xfrm>
            <a:off x="51815" y="1481327"/>
            <a:ext cx="2968752" cy="4383024"/>
          </a:xfrm>
          <a:prstGeom prst="rect">
            <a:avLst/>
          </a:prstGeom>
          <a:noFill/>
          <a:ln>
            <a:noFill/>
          </a:ln>
        </p:spPr>
      </p:pic>
      <p:sp>
        <p:nvSpPr>
          <p:cNvPr id="395" name="Google Shape;395;p12"/>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13"/>
          <p:cNvSpPr txBox="1"/>
          <p:nvPr/>
        </p:nvSpPr>
        <p:spPr>
          <a:xfrm>
            <a:off x="6818909" y="1784197"/>
            <a:ext cx="4131945" cy="4130040"/>
          </a:xfrm>
          <a:prstGeom prst="rect">
            <a:avLst/>
          </a:prstGeom>
          <a:noFill/>
          <a:ln>
            <a:noFill/>
          </a:ln>
        </p:spPr>
        <p:txBody>
          <a:bodyPr anchorCtr="0" anchor="t" bIns="0" lIns="0" spcFirstLastPara="1" rIns="0" wrap="square" tIns="12700">
            <a:spAutoFit/>
          </a:bodyPr>
          <a:lstStyle/>
          <a:p>
            <a:pPr indent="0" lvl="0" marL="12700" rtl="0" algn="just">
              <a:lnSpc>
                <a:spcPct val="100000"/>
              </a:lnSpc>
              <a:spcBef>
                <a:spcPts val="0"/>
              </a:spcBef>
              <a:spcAft>
                <a:spcPts val="0"/>
              </a:spcAft>
              <a:buNone/>
            </a:pPr>
            <a:r>
              <a:rPr b="1" lang="en-US" sz="1800" u="sng">
                <a:solidFill>
                  <a:srgbClr val="1F3863"/>
                </a:solidFill>
                <a:latin typeface="Calibri"/>
                <a:ea typeface="Calibri"/>
                <a:cs typeface="Calibri"/>
                <a:sym typeface="Calibri"/>
              </a:rPr>
              <a:t>Design Innovation Centre</a:t>
            </a:r>
            <a:endParaRPr sz="1800">
              <a:latin typeface="Calibri"/>
              <a:ea typeface="Calibri"/>
              <a:cs typeface="Calibri"/>
              <a:sym typeface="Calibri"/>
            </a:endParaRPr>
          </a:p>
          <a:p>
            <a:pPr indent="0" lvl="0" marL="12700" marR="5080" rtl="0" algn="just">
              <a:lnSpc>
                <a:spcPct val="150000"/>
              </a:lnSpc>
              <a:spcBef>
                <a:spcPts val="1000"/>
              </a:spcBef>
              <a:spcAft>
                <a:spcPts val="0"/>
              </a:spcAft>
              <a:buNone/>
            </a:pPr>
            <a:r>
              <a:rPr lang="en-US" sz="1800">
                <a:solidFill>
                  <a:srgbClr val="202429"/>
                </a:solidFill>
                <a:latin typeface="Calibri"/>
                <a:ea typeface="Calibri"/>
                <a:cs typeface="Calibri"/>
                <a:sym typeface="Calibri"/>
              </a:rPr>
              <a:t>Design Innovation Centre ( DIC) was established by an MoU signed between NIT Calicut and IISc, Bangalore on 06-05-2015. The objectives of this centre are to promote a culture of innovation and creative problem solving, to promote knowledge sharing and to enhance interdisciplinary design-focused education, research and entrepreneurial activities.</a:t>
            </a:r>
            <a:endParaRPr sz="1800">
              <a:latin typeface="Calibri"/>
              <a:ea typeface="Calibri"/>
              <a:cs typeface="Calibri"/>
              <a:sym typeface="Calibri"/>
            </a:endParaRPr>
          </a:p>
        </p:txBody>
      </p:sp>
      <p:sp>
        <p:nvSpPr>
          <p:cNvPr id="401" name="Google Shape;401;p13"/>
          <p:cNvSpPr txBox="1"/>
          <p:nvPr>
            <p:ph type="title"/>
          </p:nvPr>
        </p:nvSpPr>
        <p:spPr>
          <a:xfrm>
            <a:off x="737348" y="85800"/>
            <a:ext cx="104298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sz="4400"/>
              <a:t>CENTRES OF EXCELLENCE </a:t>
            </a:r>
            <a:r>
              <a:rPr lang="en-US" sz="3100"/>
              <a:t>(RESEARCH CENTRES)</a:t>
            </a:r>
            <a:endParaRPr sz="3100"/>
          </a:p>
        </p:txBody>
      </p:sp>
      <p:pic>
        <p:nvPicPr>
          <p:cNvPr id="402" name="Google Shape;402;p13"/>
          <p:cNvPicPr preferRelativeResize="0"/>
          <p:nvPr/>
        </p:nvPicPr>
        <p:blipFill rotWithShape="1">
          <a:blip r:embed="rId3">
            <a:alphaModFix/>
          </a:blip>
          <a:srcRect b="0" l="0" r="0" t="0"/>
          <a:stretch/>
        </p:blipFill>
        <p:spPr>
          <a:xfrm>
            <a:off x="0" y="1479803"/>
            <a:ext cx="6608063" cy="4614672"/>
          </a:xfrm>
          <a:prstGeom prst="rect">
            <a:avLst/>
          </a:prstGeom>
          <a:noFill/>
          <a:ln>
            <a:noFill/>
          </a:ln>
        </p:spPr>
      </p:pic>
      <p:sp>
        <p:nvSpPr>
          <p:cNvPr id="403" name="Google Shape;403;p13"/>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14"/>
          <p:cNvPicPr preferRelativeResize="0"/>
          <p:nvPr/>
        </p:nvPicPr>
        <p:blipFill rotWithShape="1">
          <a:blip r:embed="rId3">
            <a:alphaModFix/>
          </a:blip>
          <a:srcRect b="0" l="0" r="0" t="0"/>
          <a:stretch/>
        </p:blipFill>
        <p:spPr>
          <a:xfrm>
            <a:off x="0" y="1705355"/>
            <a:ext cx="5867400" cy="4456176"/>
          </a:xfrm>
          <a:prstGeom prst="rect">
            <a:avLst/>
          </a:prstGeom>
          <a:noFill/>
          <a:ln>
            <a:noFill/>
          </a:ln>
        </p:spPr>
      </p:pic>
      <p:sp>
        <p:nvSpPr>
          <p:cNvPr id="409" name="Google Shape;409;p14"/>
          <p:cNvSpPr txBox="1"/>
          <p:nvPr/>
        </p:nvSpPr>
        <p:spPr>
          <a:xfrm>
            <a:off x="5891961" y="1489176"/>
            <a:ext cx="5718810" cy="3388360"/>
          </a:xfrm>
          <a:prstGeom prst="rect">
            <a:avLst/>
          </a:prstGeom>
          <a:noFill/>
          <a:ln>
            <a:noFill/>
          </a:ln>
        </p:spPr>
        <p:txBody>
          <a:bodyPr anchorCtr="0" anchor="t" bIns="0" lIns="0" spcFirstLastPara="1" rIns="0" wrap="square" tIns="12700">
            <a:spAutoFit/>
          </a:bodyPr>
          <a:lstStyle/>
          <a:p>
            <a:pPr indent="-228600" lvl="0" marL="241300" marR="5080" rtl="0" algn="just">
              <a:lnSpc>
                <a:spcPct val="150000"/>
              </a:lnSpc>
              <a:spcBef>
                <a:spcPts val="0"/>
              </a:spcBef>
              <a:spcAft>
                <a:spcPts val="0"/>
              </a:spcAft>
              <a:buClr>
                <a:srgbClr val="202429"/>
              </a:buClr>
              <a:buSzPts val="1700"/>
              <a:buFont typeface="Arial"/>
              <a:buChar char="•"/>
            </a:pPr>
            <a:r>
              <a:rPr lang="en-US" sz="1700">
                <a:solidFill>
                  <a:srgbClr val="202429"/>
                </a:solidFill>
                <a:latin typeface="Calibri"/>
                <a:ea typeface="Calibri"/>
                <a:cs typeface="Calibri"/>
                <a:sym typeface="Calibri"/>
              </a:rPr>
              <a:t>NIT Calicut encourages research and innovation, with faculty and students actively engaging in projects.</a:t>
            </a:r>
            <a:endParaRPr sz="1700">
              <a:latin typeface="Calibri"/>
              <a:ea typeface="Calibri"/>
              <a:cs typeface="Calibri"/>
              <a:sym typeface="Calibri"/>
            </a:endParaRPr>
          </a:p>
          <a:p>
            <a:pPr indent="-228600" lvl="0" marL="241300" marR="5080" rtl="0" algn="just">
              <a:lnSpc>
                <a:spcPct val="150000"/>
              </a:lnSpc>
              <a:spcBef>
                <a:spcPts val="1000"/>
              </a:spcBef>
              <a:spcAft>
                <a:spcPts val="0"/>
              </a:spcAft>
              <a:buClr>
                <a:srgbClr val="202429"/>
              </a:buClr>
              <a:buSzPts val="1700"/>
              <a:buFont typeface="Arial"/>
              <a:buChar char="•"/>
            </a:pPr>
            <a:r>
              <a:rPr lang="en-US" sz="1700">
                <a:solidFill>
                  <a:srgbClr val="202429"/>
                </a:solidFill>
                <a:latin typeface="Calibri"/>
                <a:ea typeface="Calibri"/>
                <a:cs typeface="Calibri"/>
                <a:sym typeface="Calibri"/>
              </a:rPr>
              <a:t>The institute has secured substantial funding from esteemed governmental and industrial agencies, with nine departments receiving FIST funding.</a:t>
            </a:r>
            <a:endParaRPr sz="1700">
              <a:latin typeface="Calibri"/>
              <a:ea typeface="Calibri"/>
              <a:cs typeface="Calibri"/>
              <a:sym typeface="Calibri"/>
            </a:endParaRPr>
          </a:p>
          <a:p>
            <a:pPr indent="-228600" lvl="0" marL="241300" marR="5080" rtl="0" algn="just">
              <a:lnSpc>
                <a:spcPct val="150000"/>
              </a:lnSpc>
              <a:spcBef>
                <a:spcPts val="1000"/>
              </a:spcBef>
              <a:spcAft>
                <a:spcPts val="0"/>
              </a:spcAft>
              <a:buClr>
                <a:srgbClr val="202429"/>
              </a:buClr>
              <a:buSzPts val="1700"/>
              <a:buFont typeface="Arial"/>
              <a:buChar char="•"/>
            </a:pPr>
            <a:r>
              <a:rPr lang="en-US" sz="1700">
                <a:solidFill>
                  <a:srgbClr val="202429"/>
                </a:solidFill>
                <a:latin typeface="Calibri"/>
                <a:ea typeface="Calibri"/>
                <a:cs typeface="Calibri"/>
                <a:sym typeface="Calibri"/>
              </a:rPr>
              <a:t>The testing and consultancy services have expanded recently, and the department of civil engineering offers exceptional consultancy and testing services in multiple fields.</a:t>
            </a:r>
            <a:endParaRPr sz="1700">
              <a:latin typeface="Calibri"/>
              <a:ea typeface="Calibri"/>
              <a:cs typeface="Calibri"/>
              <a:sym typeface="Calibri"/>
            </a:endParaRPr>
          </a:p>
        </p:txBody>
      </p:sp>
      <p:sp>
        <p:nvSpPr>
          <p:cNvPr id="410" name="Google Shape;410;p14"/>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
        <p:nvSpPr>
          <p:cNvPr id="411" name="Google Shape;411;p14"/>
          <p:cNvSpPr txBox="1"/>
          <p:nvPr/>
        </p:nvSpPr>
        <p:spPr>
          <a:xfrm>
            <a:off x="5891961" y="4979136"/>
            <a:ext cx="5718810" cy="1191260"/>
          </a:xfrm>
          <a:prstGeom prst="rect">
            <a:avLst/>
          </a:prstGeom>
          <a:noFill/>
          <a:ln>
            <a:noFill/>
          </a:ln>
        </p:spPr>
        <p:txBody>
          <a:bodyPr anchorCtr="0" anchor="t" bIns="0" lIns="0" spcFirstLastPara="1" rIns="0" wrap="square" tIns="12050">
            <a:spAutoFit/>
          </a:bodyPr>
          <a:lstStyle/>
          <a:p>
            <a:pPr indent="-228600" lvl="0" marL="241300" marR="5080" rtl="0" algn="just">
              <a:lnSpc>
                <a:spcPct val="150000"/>
              </a:lnSpc>
              <a:spcBef>
                <a:spcPts val="0"/>
              </a:spcBef>
              <a:spcAft>
                <a:spcPts val="0"/>
              </a:spcAft>
              <a:buClr>
                <a:srgbClr val="202429"/>
              </a:buClr>
              <a:buSzPts val="1700"/>
              <a:buFont typeface="Arial"/>
              <a:buChar char="•"/>
            </a:pPr>
            <a:r>
              <a:rPr lang="en-US" sz="1700">
                <a:solidFill>
                  <a:srgbClr val="202429"/>
                </a:solidFill>
                <a:latin typeface="Calibri"/>
                <a:ea typeface="Calibri"/>
                <a:cs typeface="Calibri"/>
                <a:sym typeface="Calibri"/>
              </a:rPr>
              <a:t>NITC collaborates with foreign universities and institutions, enriching the research and development environment and enhancing the global research network.</a:t>
            </a:r>
            <a:endParaRPr sz="1700">
              <a:latin typeface="Calibri"/>
              <a:ea typeface="Calibri"/>
              <a:cs typeface="Calibri"/>
              <a:sym typeface="Calibri"/>
            </a:endParaRPr>
          </a:p>
        </p:txBody>
      </p:sp>
      <p:sp>
        <p:nvSpPr>
          <p:cNvPr id="412" name="Google Shape;412;p14"/>
          <p:cNvSpPr txBox="1"/>
          <p:nvPr>
            <p:ph type="title"/>
          </p:nvPr>
        </p:nvSpPr>
        <p:spPr>
          <a:xfrm>
            <a:off x="356374" y="87094"/>
            <a:ext cx="11479200" cy="627900"/>
          </a:xfrm>
          <a:prstGeom prst="rect">
            <a:avLst/>
          </a:prstGeom>
          <a:noFill/>
          <a:ln>
            <a:noFill/>
          </a:ln>
        </p:spPr>
        <p:txBody>
          <a:bodyPr anchorCtr="0" anchor="t" bIns="0" lIns="0" spcFirstLastPara="1" rIns="0" wrap="square" tIns="12050">
            <a:spAutoFit/>
          </a:bodyPr>
          <a:lstStyle/>
          <a:p>
            <a:pPr indent="0" lvl="0" marL="363220" rtl="0" algn="l">
              <a:lnSpc>
                <a:spcPct val="100000"/>
              </a:lnSpc>
              <a:spcBef>
                <a:spcPts val="0"/>
              </a:spcBef>
              <a:spcAft>
                <a:spcPts val="0"/>
              </a:spcAft>
              <a:buNone/>
            </a:pPr>
            <a:r>
              <a:rPr lang="en-US"/>
              <a:t>RESEARCH &amp; CONSULTANCY</a:t>
            </a:r>
            <a:endParaRPr/>
          </a:p>
        </p:txBody>
      </p:sp>
      <p:sp>
        <p:nvSpPr>
          <p:cNvPr id="413" name="Google Shape;413;p14"/>
          <p:cNvSpPr txBox="1"/>
          <p:nvPr/>
        </p:nvSpPr>
        <p:spPr>
          <a:xfrm>
            <a:off x="1624736" y="5647118"/>
            <a:ext cx="2329180"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i="1" lang="en-US" sz="1800" u="sng">
                <a:solidFill>
                  <a:srgbClr val="FFFFFF"/>
                </a:solidFill>
                <a:latin typeface="Calibri"/>
                <a:ea typeface="Calibri"/>
                <a:cs typeface="Calibri"/>
                <a:sym typeface="Calibri"/>
              </a:rPr>
              <a:t>https://randc.nitc.ac.in/</a:t>
            </a:r>
            <a:endParaRPr sz="18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grpSp>
        <p:nvGrpSpPr>
          <p:cNvPr id="418" name="Google Shape;418;p15"/>
          <p:cNvGrpSpPr/>
          <p:nvPr/>
        </p:nvGrpSpPr>
        <p:grpSpPr>
          <a:xfrm>
            <a:off x="623887" y="1820862"/>
            <a:ext cx="10004425" cy="4361180"/>
            <a:chOff x="623887" y="1820862"/>
            <a:chExt cx="10004425" cy="4361180"/>
          </a:xfrm>
        </p:grpSpPr>
        <p:pic>
          <p:nvPicPr>
            <p:cNvPr id="419" name="Google Shape;419;p15"/>
            <p:cNvPicPr preferRelativeResize="0"/>
            <p:nvPr/>
          </p:nvPicPr>
          <p:blipFill rotWithShape="1">
            <a:blip r:embed="rId3">
              <a:alphaModFix/>
            </a:blip>
            <a:srcRect b="0" l="0" r="0" t="0"/>
            <a:stretch/>
          </p:blipFill>
          <p:spPr>
            <a:xfrm>
              <a:off x="629412" y="1825751"/>
              <a:ext cx="9994392" cy="4351020"/>
            </a:xfrm>
            <a:prstGeom prst="rect">
              <a:avLst/>
            </a:prstGeom>
            <a:noFill/>
            <a:ln>
              <a:noFill/>
            </a:ln>
          </p:spPr>
        </p:pic>
        <p:sp>
          <p:nvSpPr>
            <p:cNvPr id="420" name="Google Shape;420;p15"/>
            <p:cNvSpPr/>
            <p:nvPr/>
          </p:nvSpPr>
          <p:spPr>
            <a:xfrm>
              <a:off x="623887" y="1820862"/>
              <a:ext cx="10004425" cy="4361180"/>
            </a:xfrm>
            <a:custGeom>
              <a:rect b="b" l="l" r="r" t="t"/>
              <a:pathLst>
                <a:path extrusionOk="0" h="4361180" w="10004425">
                  <a:moveTo>
                    <a:pt x="9999662" y="4360862"/>
                  </a:moveTo>
                  <a:lnTo>
                    <a:pt x="4762" y="4360862"/>
                  </a:lnTo>
                  <a:lnTo>
                    <a:pt x="3289" y="4360633"/>
                  </a:lnTo>
                  <a:lnTo>
                    <a:pt x="1968" y="4359948"/>
                  </a:lnTo>
                  <a:lnTo>
                    <a:pt x="914" y="4358894"/>
                  </a:lnTo>
                  <a:lnTo>
                    <a:pt x="228" y="4357573"/>
                  </a:lnTo>
                  <a:lnTo>
                    <a:pt x="0" y="4356100"/>
                  </a:lnTo>
                  <a:lnTo>
                    <a:pt x="0" y="4762"/>
                  </a:lnTo>
                  <a:lnTo>
                    <a:pt x="4762" y="0"/>
                  </a:lnTo>
                  <a:lnTo>
                    <a:pt x="9999662" y="0"/>
                  </a:lnTo>
                  <a:lnTo>
                    <a:pt x="10004425" y="4762"/>
                  </a:lnTo>
                  <a:lnTo>
                    <a:pt x="9525" y="4762"/>
                  </a:lnTo>
                  <a:lnTo>
                    <a:pt x="4762" y="9525"/>
                  </a:lnTo>
                  <a:lnTo>
                    <a:pt x="9525" y="9525"/>
                  </a:lnTo>
                  <a:lnTo>
                    <a:pt x="9525" y="4351337"/>
                  </a:lnTo>
                  <a:lnTo>
                    <a:pt x="4762" y="4351337"/>
                  </a:lnTo>
                  <a:lnTo>
                    <a:pt x="9525" y="4356100"/>
                  </a:lnTo>
                  <a:lnTo>
                    <a:pt x="10004425" y="4356100"/>
                  </a:lnTo>
                  <a:lnTo>
                    <a:pt x="10004196" y="4357573"/>
                  </a:lnTo>
                  <a:lnTo>
                    <a:pt x="10003510" y="4358894"/>
                  </a:lnTo>
                  <a:lnTo>
                    <a:pt x="10002456" y="4359948"/>
                  </a:lnTo>
                  <a:lnTo>
                    <a:pt x="10001135" y="4360633"/>
                  </a:lnTo>
                  <a:lnTo>
                    <a:pt x="9999662" y="4360862"/>
                  </a:lnTo>
                  <a:close/>
                </a:path>
                <a:path extrusionOk="0" h="4361180" w="10004425">
                  <a:moveTo>
                    <a:pt x="9525" y="9525"/>
                  </a:moveTo>
                  <a:lnTo>
                    <a:pt x="4762" y="9525"/>
                  </a:lnTo>
                  <a:lnTo>
                    <a:pt x="9525" y="4762"/>
                  </a:lnTo>
                  <a:lnTo>
                    <a:pt x="9525" y="9525"/>
                  </a:lnTo>
                  <a:close/>
                </a:path>
                <a:path extrusionOk="0" h="4361180" w="10004425">
                  <a:moveTo>
                    <a:pt x="9994900" y="9525"/>
                  </a:moveTo>
                  <a:lnTo>
                    <a:pt x="9525" y="9525"/>
                  </a:lnTo>
                  <a:lnTo>
                    <a:pt x="9525" y="4762"/>
                  </a:lnTo>
                  <a:lnTo>
                    <a:pt x="9994900" y="4762"/>
                  </a:lnTo>
                  <a:lnTo>
                    <a:pt x="9994900" y="9525"/>
                  </a:lnTo>
                  <a:close/>
                </a:path>
                <a:path extrusionOk="0" h="4361180" w="10004425">
                  <a:moveTo>
                    <a:pt x="9994900" y="4356100"/>
                  </a:moveTo>
                  <a:lnTo>
                    <a:pt x="9994900" y="4762"/>
                  </a:lnTo>
                  <a:lnTo>
                    <a:pt x="9999662" y="9525"/>
                  </a:lnTo>
                  <a:lnTo>
                    <a:pt x="10004425" y="9525"/>
                  </a:lnTo>
                  <a:lnTo>
                    <a:pt x="10004425" y="4351337"/>
                  </a:lnTo>
                  <a:lnTo>
                    <a:pt x="9999662" y="4351337"/>
                  </a:lnTo>
                  <a:lnTo>
                    <a:pt x="9994900" y="4356100"/>
                  </a:lnTo>
                  <a:close/>
                </a:path>
                <a:path extrusionOk="0" h="4361180" w="10004425">
                  <a:moveTo>
                    <a:pt x="10004425" y="9525"/>
                  </a:moveTo>
                  <a:lnTo>
                    <a:pt x="9999662" y="9525"/>
                  </a:lnTo>
                  <a:lnTo>
                    <a:pt x="9994900" y="4762"/>
                  </a:lnTo>
                  <a:lnTo>
                    <a:pt x="10004425" y="4762"/>
                  </a:lnTo>
                  <a:lnTo>
                    <a:pt x="10004425" y="9525"/>
                  </a:lnTo>
                  <a:close/>
                </a:path>
                <a:path extrusionOk="0" h="4361180" w="10004425">
                  <a:moveTo>
                    <a:pt x="9525" y="4356100"/>
                  </a:moveTo>
                  <a:lnTo>
                    <a:pt x="4762" y="4351337"/>
                  </a:lnTo>
                  <a:lnTo>
                    <a:pt x="9525" y="4351337"/>
                  </a:lnTo>
                  <a:lnTo>
                    <a:pt x="9525" y="4356100"/>
                  </a:lnTo>
                  <a:close/>
                </a:path>
                <a:path extrusionOk="0" h="4361180" w="10004425">
                  <a:moveTo>
                    <a:pt x="9994900" y="4356100"/>
                  </a:moveTo>
                  <a:lnTo>
                    <a:pt x="9525" y="4356100"/>
                  </a:lnTo>
                  <a:lnTo>
                    <a:pt x="9525" y="4351337"/>
                  </a:lnTo>
                  <a:lnTo>
                    <a:pt x="9994900" y="4351337"/>
                  </a:lnTo>
                  <a:lnTo>
                    <a:pt x="9994900" y="4356100"/>
                  </a:lnTo>
                  <a:close/>
                </a:path>
                <a:path extrusionOk="0" h="4361180" w="10004425">
                  <a:moveTo>
                    <a:pt x="10004425" y="4356100"/>
                  </a:moveTo>
                  <a:lnTo>
                    <a:pt x="9994900" y="4356100"/>
                  </a:lnTo>
                  <a:lnTo>
                    <a:pt x="9999662" y="4351337"/>
                  </a:lnTo>
                  <a:lnTo>
                    <a:pt x="10004425" y="4351337"/>
                  </a:lnTo>
                  <a:lnTo>
                    <a:pt x="10004425" y="4356100"/>
                  </a:lnTo>
                  <a:close/>
                </a:path>
              </a:pathLst>
            </a:custGeom>
            <a:solidFill>
              <a:srgbClr val="BEBE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21" name="Google Shape;421;p15"/>
            <p:cNvPicPr preferRelativeResize="0"/>
            <p:nvPr/>
          </p:nvPicPr>
          <p:blipFill rotWithShape="1">
            <a:blip r:embed="rId4">
              <a:alphaModFix/>
            </a:blip>
            <a:srcRect b="0" l="0" r="0" t="0"/>
            <a:stretch/>
          </p:blipFill>
          <p:spPr>
            <a:xfrm>
              <a:off x="2252154" y="2434590"/>
              <a:ext cx="8235187" cy="2803918"/>
            </a:xfrm>
            <a:prstGeom prst="rect">
              <a:avLst/>
            </a:prstGeom>
            <a:noFill/>
            <a:ln>
              <a:noFill/>
            </a:ln>
          </p:spPr>
        </p:pic>
        <p:sp>
          <p:nvSpPr>
            <p:cNvPr id="422" name="Google Shape;422;p15"/>
            <p:cNvSpPr/>
            <p:nvPr/>
          </p:nvSpPr>
          <p:spPr>
            <a:xfrm>
              <a:off x="1342948" y="2714980"/>
              <a:ext cx="8225790" cy="2454910"/>
            </a:xfrm>
            <a:custGeom>
              <a:rect b="b" l="l" r="r" t="t"/>
              <a:pathLst>
                <a:path extrusionOk="0" h="2454910" w="8225790">
                  <a:moveTo>
                    <a:pt x="4569815" y="2243137"/>
                  </a:moveTo>
                  <a:lnTo>
                    <a:pt x="0" y="2243137"/>
                  </a:lnTo>
                  <a:lnTo>
                    <a:pt x="0" y="2454770"/>
                  </a:lnTo>
                  <a:lnTo>
                    <a:pt x="4569815" y="2454770"/>
                  </a:lnTo>
                  <a:lnTo>
                    <a:pt x="4569815" y="2243137"/>
                  </a:lnTo>
                  <a:close/>
                </a:path>
                <a:path extrusionOk="0" h="2454910" w="8225790">
                  <a:moveTo>
                    <a:pt x="4752606" y="1682356"/>
                  </a:moveTo>
                  <a:lnTo>
                    <a:pt x="0" y="1682356"/>
                  </a:lnTo>
                  <a:lnTo>
                    <a:pt x="0" y="1893976"/>
                  </a:lnTo>
                  <a:lnTo>
                    <a:pt x="4752606" y="1893976"/>
                  </a:lnTo>
                  <a:lnTo>
                    <a:pt x="4752606" y="1682356"/>
                  </a:lnTo>
                  <a:close/>
                </a:path>
                <a:path extrusionOk="0" h="2454910" w="8225790">
                  <a:moveTo>
                    <a:pt x="5849366" y="1121575"/>
                  </a:moveTo>
                  <a:lnTo>
                    <a:pt x="0" y="1121575"/>
                  </a:lnTo>
                  <a:lnTo>
                    <a:pt x="0" y="1333195"/>
                  </a:lnTo>
                  <a:lnTo>
                    <a:pt x="5849366" y="1333195"/>
                  </a:lnTo>
                  <a:lnTo>
                    <a:pt x="5849366" y="1121575"/>
                  </a:lnTo>
                  <a:close/>
                </a:path>
                <a:path extrusionOk="0" h="2454910" w="8225790">
                  <a:moveTo>
                    <a:pt x="8042872" y="0"/>
                  </a:moveTo>
                  <a:lnTo>
                    <a:pt x="0" y="0"/>
                  </a:lnTo>
                  <a:lnTo>
                    <a:pt x="0" y="211620"/>
                  </a:lnTo>
                  <a:lnTo>
                    <a:pt x="8042872" y="211620"/>
                  </a:lnTo>
                  <a:lnTo>
                    <a:pt x="8042872" y="0"/>
                  </a:lnTo>
                  <a:close/>
                </a:path>
                <a:path extrusionOk="0" h="2454910" w="8225790">
                  <a:moveTo>
                    <a:pt x="8225663" y="560781"/>
                  </a:moveTo>
                  <a:lnTo>
                    <a:pt x="0" y="560781"/>
                  </a:lnTo>
                  <a:lnTo>
                    <a:pt x="0" y="772414"/>
                  </a:lnTo>
                  <a:lnTo>
                    <a:pt x="8225663" y="772414"/>
                  </a:lnTo>
                  <a:lnTo>
                    <a:pt x="8225663" y="560781"/>
                  </a:lnTo>
                  <a:close/>
                </a:path>
              </a:pathLst>
            </a:custGeom>
            <a:solidFill>
              <a:srgbClr val="6FAC46">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3" name="Google Shape;423;p15"/>
            <p:cNvSpPr/>
            <p:nvPr/>
          </p:nvSpPr>
          <p:spPr>
            <a:xfrm>
              <a:off x="1342948" y="2710217"/>
              <a:ext cx="8230870" cy="2464435"/>
            </a:xfrm>
            <a:custGeom>
              <a:rect b="b" l="l" r="r" t="t"/>
              <a:pathLst>
                <a:path extrusionOk="0" h="2464435" w="8230870">
                  <a:moveTo>
                    <a:pt x="4574578" y="2247900"/>
                  </a:moveTo>
                  <a:lnTo>
                    <a:pt x="4569815" y="2243137"/>
                  </a:lnTo>
                  <a:lnTo>
                    <a:pt x="4565053" y="2243137"/>
                  </a:lnTo>
                  <a:lnTo>
                    <a:pt x="4565053" y="2252662"/>
                  </a:lnTo>
                  <a:lnTo>
                    <a:pt x="4565053" y="2454757"/>
                  </a:lnTo>
                  <a:lnTo>
                    <a:pt x="4762" y="2454757"/>
                  </a:lnTo>
                  <a:lnTo>
                    <a:pt x="4762" y="2252662"/>
                  </a:lnTo>
                  <a:lnTo>
                    <a:pt x="4565053" y="2252662"/>
                  </a:lnTo>
                  <a:lnTo>
                    <a:pt x="4565053" y="2243137"/>
                  </a:lnTo>
                  <a:lnTo>
                    <a:pt x="0" y="2243137"/>
                  </a:lnTo>
                  <a:lnTo>
                    <a:pt x="0" y="2252662"/>
                  </a:lnTo>
                  <a:lnTo>
                    <a:pt x="0" y="2454757"/>
                  </a:lnTo>
                  <a:lnTo>
                    <a:pt x="0" y="2464282"/>
                  </a:lnTo>
                  <a:lnTo>
                    <a:pt x="4569815" y="2464282"/>
                  </a:lnTo>
                  <a:lnTo>
                    <a:pt x="4574578" y="2459520"/>
                  </a:lnTo>
                  <a:lnTo>
                    <a:pt x="4574578" y="2454757"/>
                  </a:lnTo>
                  <a:lnTo>
                    <a:pt x="4574578" y="2252662"/>
                  </a:lnTo>
                  <a:lnTo>
                    <a:pt x="4574578" y="2247900"/>
                  </a:lnTo>
                  <a:close/>
                </a:path>
                <a:path extrusionOk="0" h="2464435" w="8230870">
                  <a:moveTo>
                    <a:pt x="4757369" y="1687118"/>
                  </a:moveTo>
                  <a:lnTo>
                    <a:pt x="4752606" y="1682356"/>
                  </a:lnTo>
                  <a:lnTo>
                    <a:pt x="4747844" y="1682356"/>
                  </a:lnTo>
                  <a:lnTo>
                    <a:pt x="4747844" y="1691881"/>
                  </a:lnTo>
                  <a:lnTo>
                    <a:pt x="4747844" y="1893963"/>
                  </a:lnTo>
                  <a:lnTo>
                    <a:pt x="4762" y="1893963"/>
                  </a:lnTo>
                  <a:lnTo>
                    <a:pt x="4762" y="1691881"/>
                  </a:lnTo>
                  <a:lnTo>
                    <a:pt x="4747844" y="1691881"/>
                  </a:lnTo>
                  <a:lnTo>
                    <a:pt x="4747844" y="1682356"/>
                  </a:lnTo>
                  <a:lnTo>
                    <a:pt x="0" y="1682356"/>
                  </a:lnTo>
                  <a:lnTo>
                    <a:pt x="0" y="1691881"/>
                  </a:lnTo>
                  <a:lnTo>
                    <a:pt x="0" y="1893963"/>
                  </a:lnTo>
                  <a:lnTo>
                    <a:pt x="0" y="1903488"/>
                  </a:lnTo>
                  <a:lnTo>
                    <a:pt x="4752606" y="1903488"/>
                  </a:lnTo>
                  <a:lnTo>
                    <a:pt x="4757369" y="1898726"/>
                  </a:lnTo>
                  <a:lnTo>
                    <a:pt x="4757369" y="1893963"/>
                  </a:lnTo>
                  <a:lnTo>
                    <a:pt x="4757369" y="1691881"/>
                  </a:lnTo>
                  <a:lnTo>
                    <a:pt x="4757369" y="1687118"/>
                  </a:lnTo>
                  <a:close/>
                </a:path>
                <a:path extrusionOk="0" h="2464435" w="8230870">
                  <a:moveTo>
                    <a:pt x="5854128" y="1126337"/>
                  </a:moveTo>
                  <a:lnTo>
                    <a:pt x="5849366" y="1121575"/>
                  </a:lnTo>
                  <a:lnTo>
                    <a:pt x="5844603" y="1121575"/>
                  </a:lnTo>
                  <a:lnTo>
                    <a:pt x="5844603" y="1131100"/>
                  </a:lnTo>
                  <a:lnTo>
                    <a:pt x="5844603" y="1333182"/>
                  </a:lnTo>
                  <a:lnTo>
                    <a:pt x="4762" y="1333182"/>
                  </a:lnTo>
                  <a:lnTo>
                    <a:pt x="4762" y="1131100"/>
                  </a:lnTo>
                  <a:lnTo>
                    <a:pt x="5844603" y="1131100"/>
                  </a:lnTo>
                  <a:lnTo>
                    <a:pt x="5844603" y="1121575"/>
                  </a:lnTo>
                  <a:lnTo>
                    <a:pt x="0" y="1121575"/>
                  </a:lnTo>
                  <a:lnTo>
                    <a:pt x="0" y="1131100"/>
                  </a:lnTo>
                  <a:lnTo>
                    <a:pt x="0" y="1333182"/>
                  </a:lnTo>
                  <a:lnTo>
                    <a:pt x="0" y="1342707"/>
                  </a:lnTo>
                  <a:lnTo>
                    <a:pt x="5849366" y="1342707"/>
                  </a:lnTo>
                  <a:lnTo>
                    <a:pt x="5854128" y="1337945"/>
                  </a:lnTo>
                  <a:lnTo>
                    <a:pt x="5854128" y="1333182"/>
                  </a:lnTo>
                  <a:lnTo>
                    <a:pt x="5854128" y="1131100"/>
                  </a:lnTo>
                  <a:lnTo>
                    <a:pt x="5854128" y="1126337"/>
                  </a:lnTo>
                  <a:close/>
                </a:path>
                <a:path extrusionOk="0" h="2464435" w="8230870">
                  <a:moveTo>
                    <a:pt x="8047634" y="4762"/>
                  </a:moveTo>
                  <a:lnTo>
                    <a:pt x="8042872" y="0"/>
                  </a:lnTo>
                  <a:lnTo>
                    <a:pt x="8038109" y="0"/>
                  </a:lnTo>
                  <a:lnTo>
                    <a:pt x="8038109" y="9525"/>
                  </a:lnTo>
                  <a:lnTo>
                    <a:pt x="8038109" y="211620"/>
                  </a:lnTo>
                  <a:lnTo>
                    <a:pt x="4762" y="211620"/>
                  </a:lnTo>
                  <a:lnTo>
                    <a:pt x="4762" y="9525"/>
                  </a:lnTo>
                  <a:lnTo>
                    <a:pt x="8038109" y="9525"/>
                  </a:lnTo>
                  <a:lnTo>
                    <a:pt x="8038109" y="0"/>
                  </a:lnTo>
                  <a:lnTo>
                    <a:pt x="0" y="0"/>
                  </a:lnTo>
                  <a:lnTo>
                    <a:pt x="0" y="9525"/>
                  </a:lnTo>
                  <a:lnTo>
                    <a:pt x="0" y="211620"/>
                  </a:lnTo>
                  <a:lnTo>
                    <a:pt x="0" y="221145"/>
                  </a:lnTo>
                  <a:lnTo>
                    <a:pt x="8042872" y="221145"/>
                  </a:lnTo>
                  <a:lnTo>
                    <a:pt x="8047634" y="216382"/>
                  </a:lnTo>
                  <a:lnTo>
                    <a:pt x="8047634" y="211620"/>
                  </a:lnTo>
                  <a:lnTo>
                    <a:pt x="8047634" y="9525"/>
                  </a:lnTo>
                  <a:lnTo>
                    <a:pt x="8047634" y="4762"/>
                  </a:lnTo>
                  <a:close/>
                </a:path>
                <a:path extrusionOk="0" h="2464435" w="8230870">
                  <a:moveTo>
                    <a:pt x="8230425" y="565543"/>
                  </a:moveTo>
                  <a:lnTo>
                    <a:pt x="8225650" y="560781"/>
                  </a:lnTo>
                  <a:lnTo>
                    <a:pt x="8220900" y="560781"/>
                  </a:lnTo>
                  <a:lnTo>
                    <a:pt x="8220900" y="570306"/>
                  </a:lnTo>
                  <a:lnTo>
                    <a:pt x="8220900" y="772401"/>
                  </a:lnTo>
                  <a:lnTo>
                    <a:pt x="4762" y="772401"/>
                  </a:lnTo>
                  <a:lnTo>
                    <a:pt x="4762" y="570306"/>
                  </a:lnTo>
                  <a:lnTo>
                    <a:pt x="8220900" y="570306"/>
                  </a:lnTo>
                  <a:lnTo>
                    <a:pt x="8220900" y="560781"/>
                  </a:lnTo>
                  <a:lnTo>
                    <a:pt x="0" y="560781"/>
                  </a:lnTo>
                  <a:lnTo>
                    <a:pt x="0" y="570306"/>
                  </a:lnTo>
                  <a:lnTo>
                    <a:pt x="0" y="772401"/>
                  </a:lnTo>
                  <a:lnTo>
                    <a:pt x="0" y="781926"/>
                  </a:lnTo>
                  <a:lnTo>
                    <a:pt x="8225663" y="781926"/>
                  </a:lnTo>
                  <a:lnTo>
                    <a:pt x="8230425" y="777163"/>
                  </a:lnTo>
                  <a:lnTo>
                    <a:pt x="8230425" y="772401"/>
                  </a:lnTo>
                  <a:lnTo>
                    <a:pt x="8230425" y="570306"/>
                  </a:lnTo>
                  <a:lnTo>
                    <a:pt x="8230425" y="565543"/>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4" name="Google Shape;424;p15"/>
            <p:cNvSpPr/>
            <p:nvPr/>
          </p:nvSpPr>
          <p:spPr>
            <a:xfrm>
              <a:off x="1342948" y="2503360"/>
              <a:ext cx="2545080" cy="2454910"/>
            </a:xfrm>
            <a:custGeom>
              <a:rect b="b" l="l" r="r" t="t"/>
              <a:pathLst>
                <a:path extrusionOk="0" h="2454910" w="2545079">
                  <a:moveTo>
                    <a:pt x="934072" y="1682356"/>
                  </a:moveTo>
                  <a:lnTo>
                    <a:pt x="0" y="1682356"/>
                  </a:lnTo>
                  <a:lnTo>
                    <a:pt x="0" y="1893976"/>
                  </a:lnTo>
                  <a:lnTo>
                    <a:pt x="934072" y="1893976"/>
                  </a:lnTo>
                  <a:lnTo>
                    <a:pt x="934072" y="1682356"/>
                  </a:lnTo>
                  <a:close/>
                </a:path>
                <a:path extrusionOk="0" h="2454910" w="2545079">
                  <a:moveTo>
                    <a:pt x="1699971" y="0"/>
                  </a:moveTo>
                  <a:lnTo>
                    <a:pt x="0" y="0"/>
                  </a:lnTo>
                  <a:lnTo>
                    <a:pt x="0" y="211620"/>
                  </a:lnTo>
                  <a:lnTo>
                    <a:pt x="1699971" y="211620"/>
                  </a:lnTo>
                  <a:lnTo>
                    <a:pt x="1699971" y="0"/>
                  </a:lnTo>
                  <a:close/>
                </a:path>
                <a:path extrusionOk="0" h="2454910" w="2545079">
                  <a:moveTo>
                    <a:pt x="1791373" y="2243137"/>
                  </a:moveTo>
                  <a:lnTo>
                    <a:pt x="0" y="2243137"/>
                  </a:lnTo>
                  <a:lnTo>
                    <a:pt x="0" y="2454757"/>
                  </a:lnTo>
                  <a:lnTo>
                    <a:pt x="1791373" y="2454757"/>
                  </a:lnTo>
                  <a:lnTo>
                    <a:pt x="1791373" y="2243137"/>
                  </a:lnTo>
                  <a:close/>
                </a:path>
                <a:path extrusionOk="0" h="2454910" w="2545079">
                  <a:moveTo>
                    <a:pt x="1893735" y="1121575"/>
                  </a:moveTo>
                  <a:lnTo>
                    <a:pt x="0" y="1121575"/>
                  </a:lnTo>
                  <a:lnTo>
                    <a:pt x="0" y="1333195"/>
                  </a:lnTo>
                  <a:lnTo>
                    <a:pt x="1893735" y="1333195"/>
                  </a:lnTo>
                  <a:lnTo>
                    <a:pt x="1893735" y="1121575"/>
                  </a:lnTo>
                  <a:close/>
                </a:path>
                <a:path extrusionOk="0" h="2454910" w="2545079">
                  <a:moveTo>
                    <a:pt x="2544470" y="560793"/>
                  </a:moveTo>
                  <a:lnTo>
                    <a:pt x="0" y="560793"/>
                  </a:lnTo>
                  <a:lnTo>
                    <a:pt x="0" y="772414"/>
                  </a:lnTo>
                  <a:lnTo>
                    <a:pt x="2544470" y="772414"/>
                  </a:lnTo>
                  <a:lnTo>
                    <a:pt x="2544470" y="560793"/>
                  </a:lnTo>
                  <a:close/>
                </a:path>
              </a:pathLst>
            </a:custGeom>
            <a:solidFill>
              <a:srgbClr val="5B9BD4">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5" name="Google Shape;425;p15"/>
            <p:cNvSpPr/>
            <p:nvPr/>
          </p:nvSpPr>
          <p:spPr>
            <a:xfrm>
              <a:off x="1342948" y="2498597"/>
              <a:ext cx="2549525" cy="2464435"/>
            </a:xfrm>
            <a:custGeom>
              <a:rect b="b" l="l" r="r" t="t"/>
              <a:pathLst>
                <a:path extrusionOk="0" h="2464435" w="2549525">
                  <a:moveTo>
                    <a:pt x="938834" y="1687118"/>
                  </a:moveTo>
                  <a:lnTo>
                    <a:pt x="934072" y="1682356"/>
                  </a:lnTo>
                  <a:lnTo>
                    <a:pt x="929309" y="1682356"/>
                  </a:lnTo>
                  <a:lnTo>
                    <a:pt x="929309" y="1691881"/>
                  </a:lnTo>
                  <a:lnTo>
                    <a:pt x="929309" y="1893976"/>
                  </a:lnTo>
                  <a:lnTo>
                    <a:pt x="4762" y="1893976"/>
                  </a:lnTo>
                  <a:lnTo>
                    <a:pt x="4762" y="1691881"/>
                  </a:lnTo>
                  <a:lnTo>
                    <a:pt x="929309" y="1691881"/>
                  </a:lnTo>
                  <a:lnTo>
                    <a:pt x="929309" y="1682356"/>
                  </a:lnTo>
                  <a:lnTo>
                    <a:pt x="0" y="1682356"/>
                  </a:lnTo>
                  <a:lnTo>
                    <a:pt x="0" y="1691881"/>
                  </a:lnTo>
                  <a:lnTo>
                    <a:pt x="0" y="1893976"/>
                  </a:lnTo>
                  <a:lnTo>
                    <a:pt x="0" y="1903501"/>
                  </a:lnTo>
                  <a:lnTo>
                    <a:pt x="934072" y="1903501"/>
                  </a:lnTo>
                  <a:lnTo>
                    <a:pt x="938834" y="1898738"/>
                  </a:lnTo>
                  <a:lnTo>
                    <a:pt x="938834" y="1893976"/>
                  </a:lnTo>
                  <a:lnTo>
                    <a:pt x="938834" y="1691881"/>
                  </a:lnTo>
                  <a:lnTo>
                    <a:pt x="938834" y="1687118"/>
                  </a:lnTo>
                  <a:close/>
                </a:path>
                <a:path extrusionOk="0" h="2464435" w="2549525">
                  <a:moveTo>
                    <a:pt x="1704733" y="4762"/>
                  </a:moveTo>
                  <a:lnTo>
                    <a:pt x="1699971" y="0"/>
                  </a:lnTo>
                  <a:lnTo>
                    <a:pt x="1695208" y="0"/>
                  </a:lnTo>
                  <a:lnTo>
                    <a:pt x="1695208" y="9525"/>
                  </a:lnTo>
                  <a:lnTo>
                    <a:pt x="1695208" y="211620"/>
                  </a:lnTo>
                  <a:lnTo>
                    <a:pt x="4762" y="211620"/>
                  </a:lnTo>
                  <a:lnTo>
                    <a:pt x="4762" y="9525"/>
                  </a:lnTo>
                  <a:lnTo>
                    <a:pt x="1695208" y="9525"/>
                  </a:lnTo>
                  <a:lnTo>
                    <a:pt x="1695208" y="0"/>
                  </a:lnTo>
                  <a:lnTo>
                    <a:pt x="0" y="0"/>
                  </a:lnTo>
                  <a:lnTo>
                    <a:pt x="0" y="9525"/>
                  </a:lnTo>
                  <a:lnTo>
                    <a:pt x="0" y="211620"/>
                  </a:lnTo>
                  <a:lnTo>
                    <a:pt x="0" y="221145"/>
                  </a:lnTo>
                  <a:lnTo>
                    <a:pt x="1699971" y="221145"/>
                  </a:lnTo>
                  <a:lnTo>
                    <a:pt x="1704733" y="216382"/>
                  </a:lnTo>
                  <a:lnTo>
                    <a:pt x="1704733" y="211620"/>
                  </a:lnTo>
                  <a:lnTo>
                    <a:pt x="1704733" y="9525"/>
                  </a:lnTo>
                  <a:lnTo>
                    <a:pt x="1704733" y="4762"/>
                  </a:lnTo>
                  <a:close/>
                </a:path>
                <a:path extrusionOk="0" h="2464435" w="2549525">
                  <a:moveTo>
                    <a:pt x="1796135" y="2247900"/>
                  </a:moveTo>
                  <a:lnTo>
                    <a:pt x="1791373" y="2243137"/>
                  </a:lnTo>
                  <a:lnTo>
                    <a:pt x="1786610" y="2243137"/>
                  </a:lnTo>
                  <a:lnTo>
                    <a:pt x="1786610" y="2252662"/>
                  </a:lnTo>
                  <a:lnTo>
                    <a:pt x="1786610" y="2454757"/>
                  </a:lnTo>
                  <a:lnTo>
                    <a:pt x="4762" y="2454757"/>
                  </a:lnTo>
                  <a:lnTo>
                    <a:pt x="4762" y="2252662"/>
                  </a:lnTo>
                  <a:lnTo>
                    <a:pt x="1786610" y="2252662"/>
                  </a:lnTo>
                  <a:lnTo>
                    <a:pt x="1786610" y="2243137"/>
                  </a:lnTo>
                  <a:lnTo>
                    <a:pt x="0" y="2243137"/>
                  </a:lnTo>
                  <a:lnTo>
                    <a:pt x="0" y="2252662"/>
                  </a:lnTo>
                  <a:lnTo>
                    <a:pt x="0" y="2454757"/>
                  </a:lnTo>
                  <a:lnTo>
                    <a:pt x="0" y="2464282"/>
                  </a:lnTo>
                  <a:lnTo>
                    <a:pt x="1791373" y="2464282"/>
                  </a:lnTo>
                  <a:lnTo>
                    <a:pt x="1796135" y="2459520"/>
                  </a:lnTo>
                  <a:lnTo>
                    <a:pt x="1796135" y="2454757"/>
                  </a:lnTo>
                  <a:lnTo>
                    <a:pt x="1796135" y="2252662"/>
                  </a:lnTo>
                  <a:lnTo>
                    <a:pt x="1796135" y="2247900"/>
                  </a:lnTo>
                  <a:close/>
                </a:path>
                <a:path extrusionOk="0" h="2464435" w="2549525">
                  <a:moveTo>
                    <a:pt x="1898497" y="1126337"/>
                  </a:moveTo>
                  <a:lnTo>
                    <a:pt x="1893735" y="1121575"/>
                  </a:lnTo>
                  <a:lnTo>
                    <a:pt x="1888972" y="1121575"/>
                  </a:lnTo>
                  <a:lnTo>
                    <a:pt x="1888972" y="1131100"/>
                  </a:lnTo>
                  <a:lnTo>
                    <a:pt x="1888972" y="1333195"/>
                  </a:lnTo>
                  <a:lnTo>
                    <a:pt x="4762" y="1333195"/>
                  </a:lnTo>
                  <a:lnTo>
                    <a:pt x="4762" y="1131100"/>
                  </a:lnTo>
                  <a:lnTo>
                    <a:pt x="1888972" y="1131100"/>
                  </a:lnTo>
                  <a:lnTo>
                    <a:pt x="1888972" y="1121575"/>
                  </a:lnTo>
                  <a:lnTo>
                    <a:pt x="0" y="1121575"/>
                  </a:lnTo>
                  <a:lnTo>
                    <a:pt x="0" y="1131100"/>
                  </a:lnTo>
                  <a:lnTo>
                    <a:pt x="0" y="1333195"/>
                  </a:lnTo>
                  <a:lnTo>
                    <a:pt x="0" y="1342720"/>
                  </a:lnTo>
                  <a:lnTo>
                    <a:pt x="1893735" y="1342720"/>
                  </a:lnTo>
                  <a:lnTo>
                    <a:pt x="1898497" y="1337957"/>
                  </a:lnTo>
                  <a:lnTo>
                    <a:pt x="1898497" y="1333195"/>
                  </a:lnTo>
                  <a:lnTo>
                    <a:pt x="1898497" y="1131100"/>
                  </a:lnTo>
                  <a:lnTo>
                    <a:pt x="1898497" y="1126337"/>
                  </a:lnTo>
                  <a:close/>
                </a:path>
                <a:path extrusionOk="0" h="2464435" w="2549525">
                  <a:moveTo>
                    <a:pt x="2549233" y="565556"/>
                  </a:moveTo>
                  <a:lnTo>
                    <a:pt x="2544457" y="560793"/>
                  </a:lnTo>
                  <a:lnTo>
                    <a:pt x="2539708" y="560793"/>
                  </a:lnTo>
                  <a:lnTo>
                    <a:pt x="2539708" y="570318"/>
                  </a:lnTo>
                  <a:lnTo>
                    <a:pt x="2539708" y="772401"/>
                  </a:lnTo>
                  <a:lnTo>
                    <a:pt x="4762" y="772401"/>
                  </a:lnTo>
                  <a:lnTo>
                    <a:pt x="4762" y="570318"/>
                  </a:lnTo>
                  <a:lnTo>
                    <a:pt x="2539708" y="570318"/>
                  </a:lnTo>
                  <a:lnTo>
                    <a:pt x="2539708" y="560793"/>
                  </a:lnTo>
                  <a:lnTo>
                    <a:pt x="0" y="560793"/>
                  </a:lnTo>
                  <a:lnTo>
                    <a:pt x="0" y="570318"/>
                  </a:lnTo>
                  <a:lnTo>
                    <a:pt x="0" y="772401"/>
                  </a:lnTo>
                  <a:lnTo>
                    <a:pt x="0" y="781926"/>
                  </a:lnTo>
                  <a:lnTo>
                    <a:pt x="2544470" y="781926"/>
                  </a:lnTo>
                  <a:lnTo>
                    <a:pt x="2549233" y="777163"/>
                  </a:lnTo>
                  <a:lnTo>
                    <a:pt x="2549233" y="772401"/>
                  </a:lnTo>
                  <a:lnTo>
                    <a:pt x="2549233" y="570318"/>
                  </a:lnTo>
                  <a:lnTo>
                    <a:pt x="2549233" y="565556"/>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6" name="Google Shape;426;p15"/>
            <p:cNvSpPr/>
            <p:nvPr/>
          </p:nvSpPr>
          <p:spPr>
            <a:xfrm>
              <a:off x="1333423" y="2434590"/>
              <a:ext cx="19050" cy="2804160"/>
            </a:xfrm>
            <a:custGeom>
              <a:rect b="b" l="l" r="r" t="t"/>
              <a:pathLst>
                <a:path extrusionOk="0" h="2804160" w="19050">
                  <a:moveTo>
                    <a:pt x="19050" y="2803918"/>
                  </a:moveTo>
                  <a:lnTo>
                    <a:pt x="0" y="2803918"/>
                  </a:lnTo>
                  <a:lnTo>
                    <a:pt x="0" y="0"/>
                  </a:lnTo>
                  <a:lnTo>
                    <a:pt x="19050" y="0"/>
                  </a:lnTo>
                  <a:lnTo>
                    <a:pt x="19050" y="2803918"/>
                  </a:lnTo>
                  <a:close/>
                </a:path>
              </a:pathLst>
            </a:custGeom>
            <a:solidFill>
              <a:srgbClr val="40404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427" name="Google Shape;427;p15"/>
          <p:cNvSpPr txBox="1"/>
          <p:nvPr/>
        </p:nvSpPr>
        <p:spPr>
          <a:xfrm>
            <a:off x="1352473" y="4389793"/>
            <a:ext cx="4743450" cy="208279"/>
          </a:xfrm>
          <a:prstGeom prst="rect">
            <a:avLst/>
          </a:prstGeom>
          <a:noFill/>
          <a:ln>
            <a:noFill/>
          </a:ln>
        </p:spPr>
        <p:txBody>
          <a:bodyPr anchorCtr="0" anchor="t" bIns="0" lIns="0" spcFirstLastPara="1" rIns="0" wrap="square" tIns="12700">
            <a:spAutoFit/>
          </a:bodyPr>
          <a:lstStyle/>
          <a:p>
            <a:pPr indent="0" lvl="0" marL="0" marR="81280" rtl="0" algn="r">
              <a:lnSpc>
                <a:spcPct val="100000"/>
              </a:lnSpc>
              <a:spcBef>
                <a:spcPts val="0"/>
              </a:spcBef>
              <a:spcAft>
                <a:spcPts val="0"/>
              </a:spcAft>
              <a:buNone/>
            </a:pPr>
            <a:r>
              <a:rPr b="1" lang="en-US" sz="1200">
                <a:solidFill>
                  <a:srgbClr val="212A35"/>
                </a:solidFill>
                <a:latin typeface="Calibri"/>
                <a:ea typeface="Calibri"/>
                <a:cs typeface="Calibri"/>
                <a:sym typeface="Calibri"/>
              </a:rPr>
              <a:t>26</a:t>
            </a:r>
            <a:endParaRPr sz="1200">
              <a:latin typeface="Calibri"/>
              <a:ea typeface="Calibri"/>
              <a:cs typeface="Calibri"/>
              <a:sym typeface="Calibri"/>
            </a:endParaRPr>
          </a:p>
        </p:txBody>
      </p:sp>
      <p:sp>
        <p:nvSpPr>
          <p:cNvPr id="428" name="Google Shape;428;p15"/>
          <p:cNvSpPr txBox="1"/>
          <p:nvPr/>
        </p:nvSpPr>
        <p:spPr>
          <a:xfrm>
            <a:off x="6948475" y="3829012"/>
            <a:ext cx="167640" cy="208279"/>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b="1" lang="en-US" sz="1200">
                <a:solidFill>
                  <a:srgbClr val="212A35"/>
                </a:solidFill>
                <a:latin typeface="Calibri"/>
                <a:ea typeface="Calibri"/>
                <a:cs typeface="Calibri"/>
                <a:sym typeface="Calibri"/>
              </a:rPr>
              <a:t>32</a:t>
            </a:r>
            <a:endParaRPr sz="1200">
              <a:latin typeface="Calibri"/>
              <a:ea typeface="Calibri"/>
              <a:cs typeface="Calibri"/>
              <a:sym typeface="Calibri"/>
            </a:endParaRPr>
          </a:p>
        </p:txBody>
      </p:sp>
      <p:sp>
        <p:nvSpPr>
          <p:cNvPr id="429" name="Google Shape;429;p15"/>
          <p:cNvSpPr txBox="1"/>
          <p:nvPr/>
        </p:nvSpPr>
        <p:spPr>
          <a:xfrm>
            <a:off x="9324771" y="3268230"/>
            <a:ext cx="167640" cy="208279"/>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b="1" lang="en-US" sz="1200">
                <a:solidFill>
                  <a:srgbClr val="212A35"/>
                </a:solidFill>
                <a:latin typeface="Calibri"/>
                <a:ea typeface="Calibri"/>
                <a:cs typeface="Calibri"/>
                <a:sym typeface="Calibri"/>
              </a:rPr>
              <a:t>45</a:t>
            </a:r>
            <a:endParaRPr sz="1200">
              <a:latin typeface="Calibri"/>
              <a:ea typeface="Calibri"/>
              <a:cs typeface="Calibri"/>
              <a:sym typeface="Calibri"/>
            </a:endParaRPr>
          </a:p>
        </p:txBody>
      </p:sp>
      <p:sp>
        <p:nvSpPr>
          <p:cNvPr id="430" name="Google Shape;430;p15"/>
          <p:cNvSpPr txBox="1"/>
          <p:nvPr/>
        </p:nvSpPr>
        <p:spPr>
          <a:xfrm>
            <a:off x="9141980" y="2707436"/>
            <a:ext cx="167640" cy="208279"/>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b="1" lang="en-US" sz="1200">
                <a:solidFill>
                  <a:srgbClr val="212A35"/>
                </a:solidFill>
                <a:latin typeface="Calibri"/>
                <a:ea typeface="Calibri"/>
                <a:cs typeface="Calibri"/>
                <a:sym typeface="Calibri"/>
              </a:rPr>
              <a:t>44</a:t>
            </a:r>
            <a:endParaRPr sz="1200">
              <a:latin typeface="Calibri"/>
              <a:ea typeface="Calibri"/>
              <a:cs typeface="Calibri"/>
              <a:sym typeface="Calibri"/>
            </a:endParaRPr>
          </a:p>
        </p:txBody>
      </p:sp>
      <p:sp>
        <p:nvSpPr>
          <p:cNvPr id="431" name="Google Shape;431;p15"/>
          <p:cNvSpPr txBox="1"/>
          <p:nvPr/>
        </p:nvSpPr>
        <p:spPr>
          <a:xfrm>
            <a:off x="1352473" y="4738966"/>
            <a:ext cx="1782445" cy="208279"/>
          </a:xfrm>
          <a:prstGeom prst="rect">
            <a:avLst/>
          </a:prstGeom>
          <a:noFill/>
          <a:ln>
            <a:noFill/>
          </a:ln>
        </p:spPr>
        <p:txBody>
          <a:bodyPr anchorCtr="0" anchor="t" bIns="0" lIns="0" spcFirstLastPara="1" rIns="0" wrap="square" tIns="12700">
            <a:spAutoFit/>
          </a:bodyPr>
          <a:lstStyle/>
          <a:p>
            <a:pPr indent="0" lvl="0" marL="0" marR="81280" rtl="0" algn="r">
              <a:lnSpc>
                <a:spcPct val="100000"/>
              </a:lnSpc>
              <a:spcBef>
                <a:spcPts val="0"/>
              </a:spcBef>
              <a:spcAft>
                <a:spcPts val="0"/>
              </a:spcAft>
              <a:buNone/>
            </a:pPr>
            <a:r>
              <a:rPr b="1" lang="en-US" sz="1200">
                <a:solidFill>
                  <a:srgbClr val="FFFFFF"/>
                </a:solidFill>
                <a:latin typeface="Calibri"/>
                <a:ea typeface="Calibri"/>
                <a:cs typeface="Calibri"/>
                <a:sym typeface="Calibri"/>
              </a:rPr>
              <a:t>9.8</a:t>
            </a:r>
            <a:endParaRPr sz="1200">
              <a:latin typeface="Calibri"/>
              <a:ea typeface="Calibri"/>
              <a:cs typeface="Calibri"/>
              <a:sym typeface="Calibri"/>
            </a:endParaRPr>
          </a:p>
        </p:txBody>
      </p:sp>
      <p:sp>
        <p:nvSpPr>
          <p:cNvPr id="432" name="Google Shape;432;p15"/>
          <p:cNvSpPr txBox="1"/>
          <p:nvPr/>
        </p:nvSpPr>
        <p:spPr>
          <a:xfrm>
            <a:off x="1352473" y="4178172"/>
            <a:ext cx="924560" cy="208279"/>
          </a:xfrm>
          <a:prstGeom prst="rect">
            <a:avLst/>
          </a:prstGeom>
          <a:noFill/>
          <a:ln>
            <a:noFill/>
          </a:ln>
        </p:spPr>
        <p:txBody>
          <a:bodyPr anchorCtr="0" anchor="t" bIns="0" lIns="0" spcFirstLastPara="1" rIns="0" wrap="square" tIns="12700">
            <a:spAutoFit/>
          </a:bodyPr>
          <a:lstStyle/>
          <a:p>
            <a:pPr indent="0" lvl="0" marL="561975" rtl="0" algn="l">
              <a:lnSpc>
                <a:spcPct val="100000"/>
              </a:lnSpc>
              <a:spcBef>
                <a:spcPts val="0"/>
              </a:spcBef>
              <a:spcAft>
                <a:spcPts val="0"/>
              </a:spcAft>
              <a:buNone/>
            </a:pPr>
            <a:r>
              <a:rPr b="1" lang="en-US" sz="1200">
                <a:solidFill>
                  <a:srgbClr val="FFFFFF"/>
                </a:solidFill>
                <a:latin typeface="Calibri"/>
                <a:ea typeface="Calibri"/>
                <a:cs typeface="Calibri"/>
                <a:sym typeface="Calibri"/>
              </a:rPr>
              <a:t>5.11</a:t>
            </a:r>
            <a:endParaRPr sz="1200">
              <a:latin typeface="Calibri"/>
              <a:ea typeface="Calibri"/>
              <a:cs typeface="Calibri"/>
              <a:sym typeface="Calibri"/>
            </a:endParaRPr>
          </a:p>
        </p:txBody>
      </p:sp>
      <p:sp>
        <p:nvSpPr>
          <p:cNvPr id="433" name="Google Shape;433;p15"/>
          <p:cNvSpPr txBox="1"/>
          <p:nvPr/>
        </p:nvSpPr>
        <p:spPr>
          <a:xfrm>
            <a:off x="1352473" y="3617391"/>
            <a:ext cx="1884680" cy="208279"/>
          </a:xfrm>
          <a:prstGeom prst="rect">
            <a:avLst/>
          </a:prstGeom>
          <a:noFill/>
          <a:ln>
            <a:noFill/>
          </a:ln>
        </p:spPr>
        <p:txBody>
          <a:bodyPr anchorCtr="0" anchor="t" bIns="0" lIns="0" spcFirstLastPara="1" rIns="0" wrap="square" tIns="12700">
            <a:spAutoFit/>
          </a:bodyPr>
          <a:lstStyle/>
          <a:p>
            <a:pPr indent="0" lvl="0" marL="0" marR="81280" rtl="0" algn="r">
              <a:lnSpc>
                <a:spcPct val="100000"/>
              </a:lnSpc>
              <a:spcBef>
                <a:spcPts val="0"/>
              </a:spcBef>
              <a:spcAft>
                <a:spcPts val="0"/>
              </a:spcAft>
              <a:buNone/>
            </a:pPr>
            <a:r>
              <a:rPr b="1" lang="en-US" sz="1200">
                <a:solidFill>
                  <a:srgbClr val="FFFFFF"/>
                </a:solidFill>
                <a:latin typeface="Calibri"/>
                <a:ea typeface="Calibri"/>
                <a:cs typeface="Calibri"/>
                <a:sym typeface="Calibri"/>
              </a:rPr>
              <a:t>10.36</a:t>
            </a:r>
            <a:endParaRPr sz="1200">
              <a:latin typeface="Calibri"/>
              <a:ea typeface="Calibri"/>
              <a:cs typeface="Calibri"/>
              <a:sym typeface="Calibri"/>
            </a:endParaRPr>
          </a:p>
        </p:txBody>
      </p:sp>
      <p:sp>
        <p:nvSpPr>
          <p:cNvPr id="434" name="Google Shape;434;p15"/>
          <p:cNvSpPr txBox="1"/>
          <p:nvPr/>
        </p:nvSpPr>
        <p:spPr>
          <a:xfrm>
            <a:off x="1352473" y="3056610"/>
            <a:ext cx="2535555" cy="208279"/>
          </a:xfrm>
          <a:prstGeom prst="rect">
            <a:avLst/>
          </a:prstGeom>
          <a:noFill/>
          <a:ln>
            <a:noFill/>
          </a:ln>
        </p:spPr>
        <p:txBody>
          <a:bodyPr anchorCtr="0" anchor="t" bIns="0" lIns="0" spcFirstLastPara="1" rIns="0" wrap="square" tIns="12700">
            <a:spAutoFit/>
          </a:bodyPr>
          <a:lstStyle/>
          <a:p>
            <a:pPr indent="0" lvl="0" marL="0" marR="81280" rtl="0" algn="r">
              <a:lnSpc>
                <a:spcPct val="100000"/>
              </a:lnSpc>
              <a:spcBef>
                <a:spcPts val="0"/>
              </a:spcBef>
              <a:spcAft>
                <a:spcPts val="0"/>
              </a:spcAft>
              <a:buNone/>
            </a:pPr>
            <a:r>
              <a:rPr b="1" lang="en-US" sz="1200">
                <a:solidFill>
                  <a:srgbClr val="FFFFFF"/>
                </a:solidFill>
                <a:latin typeface="Calibri"/>
                <a:ea typeface="Calibri"/>
                <a:cs typeface="Calibri"/>
                <a:sym typeface="Calibri"/>
              </a:rPr>
              <a:t>13.92</a:t>
            </a:r>
            <a:endParaRPr sz="1200">
              <a:latin typeface="Calibri"/>
              <a:ea typeface="Calibri"/>
              <a:cs typeface="Calibri"/>
              <a:sym typeface="Calibri"/>
            </a:endParaRPr>
          </a:p>
        </p:txBody>
      </p:sp>
      <p:sp>
        <p:nvSpPr>
          <p:cNvPr id="435" name="Google Shape;435;p15"/>
          <p:cNvSpPr txBox="1"/>
          <p:nvPr/>
        </p:nvSpPr>
        <p:spPr>
          <a:xfrm>
            <a:off x="1352473" y="2495829"/>
            <a:ext cx="1691005" cy="208279"/>
          </a:xfrm>
          <a:prstGeom prst="rect">
            <a:avLst/>
          </a:prstGeom>
          <a:noFill/>
          <a:ln>
            <a:noFill/>
          </a:ln>
        </p:spPr>
        <p:txBody>
          <a:bodyPr anchorCtr="0" anchor="t" bIns="0" lIns="0" spcFirstLastPara="1" rIns="0" wrap="square" tIns="12700">
            <a:spAutoFit/>
          </a:bodyPr>
          <a:lstStyle/>
          <a:p>
            <a:pPr indent="0" lvl="0" marL="0" marR="81280" rtl="0" algn="r">
              <a:lnSpc>
                <a:spcPct val="100000"/>
              </a:lnSpc>
              <a:spcBef>
                <a:spcPts val="0"/>
              </a:spcBef>
              <a:spcAft>
                <a:spcPts val="0"/>
              </a:spcAft>
              <a:buNone/>
            </a:pPr>
            <a:r>
              <a:rPr b="1" lang="en-US" sz="1200">
                <a:solidFill>
                  <a:srgbClr val="FFFFFF"/>
                </a:solidFill>
                <a:latin typeface="Calibri"/>
                <a:ea typeface="Calibri"/>
                <a:cs typeface="Calibri"/>
                <a:sym typeface="Calibri"/>
              </a:rPr>
              <a:t>9.3</a:t>
            </a:r>
            <a:endParaRPr sz="1200">
              <a:latin typeface="Calibri"/>
              <a:ea typeface="Calibri"/>
              <a:cs typeface="Calibri"/>
              <a:sym typeface="Calibri"/>
            </a:endParaRPr>
          </a:p>
        </p:txBody>
      </p:sp>
      <p:sp>
        <p:nvSpPr>
          <p:cNvPr id="436" name="Google Shape;436;p15"/>
          <p:cNvSpPr txBox="1"/>
          <p:nvPr/>
        </p:nvSpPr>
        <p:spPr>
          <a:xfrm>
            <a:off x="1291513" y="4950574"/>
            <a:ext cx="9281160" cy="574040"/>
          </a:xfrm>
          <a:prstGeom prst="rect">
            <a:avLst/>
          </a:prstGeom>
          <a:noFill/>
          <a:ln>
            <a:noFill/>
          </a:ln>
        </p:spPr>
        <p:txBody>
          <a:bodyPr anchorCtr="0" anchor="t" bIns="0" lIns="0" spcFirstLastPara="1" rIns="0" wrap="square" tIns="12700">
            <a:spAutoFit/>
          </a:bodyPr>
          <a:lstStyle/>
          <a:p>
            <a:pPr indent="0" lvl="0" marL="0" marR="363220" rtl="0" algn="ctr">
              <a:lnSpc>
                <a:spcPct val="100000"/>
              </a:lnSpc>
              <a:spcBef>
                <a:spcPts val="0"/>
              </a:spcBef>
              <a:spcAft>
                <a:spcPts val="0"/>
              </a:spcAft>
              <a:buNone/>
            </a:pPr>
            <a:r>
              <a:rPr b="1" lang="en-US" sz="1200">
                <a:solidFill>
                  <a:srgbClr val="212A35"/>
                </a:solidFill>
                <a:latin typeface="Calibri"/>
                <a:ea typeface="Calibri"/>
                <a:cs typeface="Calibri"/>
                <a:sym typeface="Calibri"/>
              </a:rPr>
              <a:t>25</a:t>
            </a:r>
            <a:endParaRPr sz="1200">
              <a:latin typeface="Calibri"/>
              <a:ea typeface="Calibri"/>
              <a:cs typeface="Calibri"/>
              <a:sym typeface="Calibri"/>
            </a:endParaRPr>
          </a:p>
          <a:p>
            <a:pPr indent="0" lvl="0" marL="12700" rtl="0" algn="l">
              <a:lnSpc>
                <a:spcPct val="100000"/>
              </a:lnSpc>
              <a:spcBef>
                <a:spcPts val="1435"/>
              </a:spcBef>
              <a:spcAft>
                <a:spcPts val="0"/>
              </a:spcAft>
              <a:buNone/>
            </a:pPr>
            <a:r>
              <a:rPr lang="en-US" sz="1200">
                <a:solidFill>
                  <a:srgbClr val="404040"/>
                </a:solidFill>
                <a:latin typeface="Calibri"/>
                <a:ea typeface="Calibri"/>
                <a:cs typeface="Calibri"/>
                <a:sym typeface="Calibri"/>
              </a:rPr>
              <a:t>0	5	10	15	20	25	30	35	40	45	50</a:t>
            </a:r>
            <a:endParaRPr sz="1200">
              <a:latin typeface="Calibri"/>
              <a:ea typeface="Calibri"/>
              <a:cs typeface="Calibri"/>
              <a:sym typeface="Calibri"/>
            </a:endParaRPr>
          </a:p>
        </p:txBody>
      </p:sp>
      <p:sp>
        <p:nvSpPr>
          <p:cNvPr id="437" name="Google Shape;437;p15"/>
          <p:cNvSpPr txBox="1"/>
          <p:nvPr/>
        </p:nvSpPr>
        <p:spPr>
          <a:xfrm>
            <a:off x="720090" y="4844415"/>
            <a:ext cx="536575"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404040"/>
                </a:solidFill>
                <a:latin typeface="Calibri"/>
                <a:ea typeface="Calibri"/>
                <a:cs typeface="Calibri"/>
                <a:sym typeface="Calibri"/>
              </a:rPr>
              <a:t>2018-19</a:t>
            </a:r>
            <a:endParaRPr sz="1200">
              <a:latin typeface="Calibri"/>
              <a:ea typeface="Calibri"/>
              <a:cs typeface="Calibri"/>
              <a:sym typeface="Calibri"/>
            </a:endParaRPr>
          </a:p>
        </p:txBody>
      </p:sp>
      <p:sp>
        <p:nvSpPr>
          <p:cNvPr id="438" name="Google Shape;438;p15"/>
          <p:cNvSpPr txBox="1"/>
          <p:nvPr/>
        </p:nvSpPr>
        <p:spPr>
          <a:xfrm>
            <a:off x="720090" y="4283709"/>
            <a:ext cx="536575"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404040"/>
                </a:solidFill>
                <a:latin typeface="Calibri"/>
                <a:ea typeface="Calibri"/>
                <a:cs typeface="Calibri"/>
                <a:sym typeface="Calibri"/>
              </a:rPr>
              <a:t>2019-20</a:t>
            </a:r>
            <a:endParaRPr sz="1200">
              <a:latin typeface="Calibri"/>
              <a:ea typeface="Calibri"/>
              <a:cs typeface="Calibri"/>
              <a:sym typeface="Calibri"/>
            </a:endParaRPr>
          </a:p>
        </p:txBody>
      </p:sp>
      <p:sp>
        <p:nvSpPr>
          <p:cNvPr id="439" name="Google Shape;439;p15"/>
          <p:cNvSpPr txBox="1"/>
          <p:nvPr/>
        </p:nvSpPr>
        <p:spPr>
          <a:xfrm>
            <a:off x="720090" y="3723004"/>
            <a:ext cx="536575"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404040"/>
                </a:solidFill>
                <a:latin typeface="Calibri"/>
                <a:ea typeface="Calibri"/>
                <a:cs typeface="Calibri"/>
                <a:sym typeface="Calibri"/>
              </a:rPr>
              <a:t>2020-21</a:t>
            </a:r>
            <a:endParaRPr sz="1200">
              <a:latin typeface="Calibri"/>
              <a:ea typeface="Calibri"/>
              <a:cs typeface="Calibri"/>
              <a:sym typeface="Calibri"/>
            </a:endParaRPr>
          </a:p>
        </p:txBody>
      </p:sp>
      <p:sp>
        <p:nvSpPr>
          <p:cNvPr id="440" name="Google Shape;440;p15"/>
          <p:cNvSpPr txBox="1"/>
          <p:nvPr/>
        </p:nvSpPr>
        <p:spPr>
          <a:xfrm>
            <a:off x="720090" y="3162300"/>
            <a:ext cx="536575"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404040"/>
                </a:solidFill>
                <a:latin typeface="Calibri"/>
                <a:ea typeface="Calibri"/>
                <a:cs typeface="Calibri"/>
                <a:sym typeface="Calibri"/>
              </a:rPr>
              <a:t>2021-22</a:t>
            </a:r>
            <a:endParaRPr sz="1200">
              <a:latin typeface="Calibri"/>
              <a:ea typeface="Calibri"/>
              <a:cs typeface="Calibri"/>
              <a:sym typeface="Calibri"/>
            </a:endParaRPr>
          </a:p>
        </p:txBody>
      </p:sp>
      <p:sp>
        <p:nvSpPr>
          <p:cNvPr id="441" name="Google Shape;441;p15"/>
          <p:cNvSpPr txBox="1"/>
          <p:nvPr/>
        </p:nvSpPr>
        <p:spPr>
          <a:xfrm>
            <a:off x="720090" y="2601595"/>
            <a:ext cx="536575"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404040"/>
                </a:solidFill>
                <a:latin typeface="Calibri"/>
                <a:ea typeface="Calibri"/>
                <a:cs typeface="Calibri"/>
                <a:sym typeface="Calibri"/>
              </a:rPr>
              <a:t>2022-23</a:t>
            </a:r>
            <a:endParaRPr sz="1200">
              <a:latin typeface="Calibri"/>
              <a:ea typeface="Calibri"/>
              <a:cs typeface="Calibri"/>
              <a:sym typeface="Calibri"/>
            </a:endParaRPr>
          </a:p>
        </p:txBody>
      </p:sp>
      <p:sp>
        <p:nvSpPr>
          <p:cNvPr id="442" name="Google Shape;442;p15"/>
          <p:cNvSpPr txBox="1"/>
          <p:nvPr/>
        </p:nvSpPr>
        <p:spPr>
          <a:xfrm>
            <a:off x="2191067" y="1891664"/>
            <a:ext cx="6870065" cy="360045"/>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2200">
                <a:solidFill>
                  <a:srgbClr val="404040"/>
                </a:solidFill>
                <a:latin typeface="Calibri"/>
                <a:ea typeface="Calibri"/>
                <a:cs typeface="Calibri"/>
                <a:sym typeface="Calibri"/>
              </a:rPr>
              <a:t>SPONSORED RESEARCH PROJECTS (SANCTIONED AMOUNT)</a:t>
            </a:r>
            <a:endParaRPr sz="2200">
              <a:latin typeface="Calibri"/>
              <a:ea typeface="Calibri"/>
              <a:cs typeface="Calibri"/>
              <a:sym typeface="Calibri"/>
            </a:endParaRPr>
          </a:p>
        </p:txBody>
      </p:sp>
      <p:grpSp>
        <p:nvGrpSpPr>
          <p:cNvPr id="443" name="Google Shape;443;p15"/>
          <p:cNvGrpSpPr/>
          <p:nvPr/>
        </p:nvGrpSpPr>
        <p:grpSpPr>
          <a:xfrm>
            <a:off x="789432" y="5713476"/>
            <a:ext cx="9825355" cy="451484"/>
            <a:chOff x="789432" y="5713476"/>
            <a:chExt cx="9825355" cy="451484"/>
          </a:xfrm>
        </p:grpSpPr>
        <p:sp>
          <p:nvSpPr>
            <p:cNvPr id="444" name="Google Shape;444;p15"/>
            <p:cNvSpPr/>
            <p:nvPr/>
          </p:nvSpPr>
          <p:spPr>
            <a:xfrm>
              <a:off x="789432" y="5713476"/>
              <a:ext cx="9825355" cy="451484"/>
            </a:xfrm>
            <a:custGeom>
              <a:rect b="b" l="l" r="r" t="t"/>
              <a:pathLst>
                <a:path extrusionOk="0" h="451485" w="9825355">
                  <a:moveTo>
                    <a:pt x="9825228" y="0"/>
                  </a:moveTo>
                  <a:lnTo>
                    <a:pt x="0" y="0"/>
                  </a:lnTo>
                  <a:lnTo>
                    <a:pt x="0" y="451104"/>
                  </a:lnTo>
                  <a:lnTo>
                    <a:pt x="9825228" y="451104"/>
                  </a:lnTo>
                  <a:lnTo>
                    <a:pt x="9825228" y="0"/>
                  </a:lnTo>
                  <a:close/>
                </a:path>
              </a:pathLst>
            </a:custGeom>
            <a:solidFill>
              <a:srgbClr val="F1F1F1">
                <a:alpha val="38431"/>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45" name="Google Shape;445;p15"/>
            <p:cNvSpPr/>
            <p:nvPr/>
          </p:nvSpPr>
          <p:spPr>
            <a:xfrm>
              <a:off x="2197061" y="5854839"/>
              <a:ext cx="165100" cy="165100"/>
            </a:xfrm>
            <a:custGeom>
              <a:rect b="b" l="l" r="r" t="t"/>
              <a:pathLst>
                <a:path extrusionOk="0" h="165100" w="165100">
                  <a:moveTo>
                    <a:pt x="165100" y="165100"/>
                  </a:moveTo>
                  <a:lnTo>
                    <a:pt x="0" y="165100"/>
                  </a:lnTo>
                  <a:lnTo>
                    <a:pt x="0" y="0"/>
                  </a:lnTo>
                  <a:lnTo>
                    <a:pt x="165100" y="0"/>
                  </a:lnTo>
                  <a:lnTo>
                    <a:pt x="165100" y="165100"/>
                  </a:lnTo>
                  <a:close/>
                </a:path>
              </a:pathLst>
            </a:custGeom>
            <a:solidFill>
              <a:srgbClr val="5B9BD4">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46" name="Google Shape;446;p15"/>
            <p:cNvSpPr/>
            <p:nvPr/>
          </p:nvSpPr>
          <p:spPr>
            <a:xfrm>
              <a:off x="2192299" y="5850077"/>
              <a:ext cx="174625" cy="174625"/>
            </a:xfrm>
            <a:custGeom>
              <a:rect b="b" l="l" r="r" t="t"/>
              <a:pathLst>
                <a:path extrusionOk="0" h="174625" w="174625">
                  <a:moveTo>
                    <a:pt x="169862" y="174625"/>
                  </a:moveTo>
                  <a:lnTo>
                    <a:pt x="4762" y="174625"/>
                  </a:lnTo>
                  <a:lnTo>
                    <a:pt x="3289" y="174396"/>
                  </a:lnTo>
                  <a:lnTo>
                    <a:pt x="1955" y="173710"/>
                  </a:lnTo>
                  <a:lnTo>
                    <a:pt x="901" y="172669"/>
                  </a:lnTo>
                  <a:lnTo>
                    <a:pt x="228" y="171335"/>
                  </a:lnTo>
                  <a:lnTo>
                    <a:pt x="0" y="169862"/>
                  </a:lnTo>
                  <a:lnTo>
                    <a:pt x="0" y="4762"/>
                  </a:lnTo>
                  <a:lnTo>
                    <a:pt x="4762" y="0"/>
                  </a:lnTo>
                  <a:lnTo>
                    <a:pt x="169862" y="0"/>
                  </a:lnTo>
                  <a:lnTo>
                    <a:pt x="174625" y="4762"/>
                  </a:lnTo>
                  <a:lnTo>
                    <a:pt x="9525" y="4762"/>
                  </a:lnTo>
                  <a:lnTo>
                    <a:pt x="4762" y="9525"/>
                  </a:lnTo>
                  <a:lnTo>
                    <a:pt x="9525" y="9525"/>
                  </a:lnTo>
                  <a:lnTo>
                    <a:pt x="9525" y="165100"/>
                  </a:lnTo>
                  <a:lnTo>
                    <a:pt x="4762" y="165100"/>
                  </a:lnTo>
                  <a:lnTo>
                    <a:pt x="9525" y="169862"/>
                  </a:lnTo>
                  <a:lnTo>
                    <a:pt x="174625" y="169862"/>
                  </a:lnTo>
                  <a:lnTo>
                    <a:pt x="174383" y="171335"/>
                  </a:lnTo>
                  <a:lnTo>
                    <a:pt x="173710" y="172669"/>
                  </a:lnTo>
                  <a:lnTo>
                    <a:pt x="172656" y="173710"/>
                  </a:lnTo>
                  <a:lnTo>
                    <a:pt x="171322" y="174396"/>
                  </a:lnTo>
                  <a:lnTo>
                    <a:pt x="169862" y="174625"/>
                  </a:lnTo>
                  <a:close/>
                </a:path>
                <a:path extrusionOk="0" h="174625" w="174625">
                  <a:moveTo>
                    <a:pt x="9525" y="9525"/>
                  </a:moveTo>
                  <a:lnTo>
                    <a:pt x="4762" y="9525"/>
                  </a:lnTo>
                  <a:lnTo>
                    <a:pt x="9525" y="4762"/>
                  </a:lnTo>
                  <a:lnTo>
                    <a:pt x="9525" y="9525"/>
                  </a:lnTo>
                  <a:close/>
                </a:path>
                <a:path extrusionOk="0" h="174625" w="174625">
                  <a:moveTo>
                    <a:pt x="165100" y="9525"/>
                  </a:moveTo>
                  <a:lnTo>
                    <a:pt x="9525" y="9525"/>
                  </a:lnTo>
                  <a:lnTo>
                    <a:pt x="9525" y="4762"/>
                  </a:lnTo>
                  <a:lnTo>
                    <a:pt x="165100" y="4762"/>
                  </a:lnTo>
                  <a:lnTo>
                    <a:pt x="165100" y="9525"/>
                  </a:lnTo>
                  <a:close/>
                </a:path>
                <a:path extrusionOk="0" h="174625" w="174625">
                  <a:moveTo>
                    <a:pt x="165100" y="169862"/>
                  </a:moveTo>
                  <a:lnTo>
                    <a:pt x="165100" y="4762"/>
                  </a:lnTo>
                  <a:lnTo>
                    <a:pt x="169862" y="9525"/>
                  </a:lnTo>
                  <a:lnTo>
                    <a:pt x="174625" y="9525"/>
                  </a:lnTo>
                  <a:lnTo>
                    <a:pt x="174625" y="165100"/>
                  </a:lnTo>
                  <a:lnTo>
                    <a:pt x="169862" y="165100"/>
                  </a:lnTo>
                  <a:lnTo>
                    <a:pt x="165100" y="169862"/>
                  </a:lnTo>
                  <a:close/>
                </a:path>
                <a:path extrusionOk="0" h="174625" w="174625">
                  <a:moveTo>
                    <a:pt x="174625" y="9525"/>
                  </a:moveTo>
                  <a:lnTo>
                    <a:pt x="169862" y="9525"/>
                  </a:lnTo>
                  <a:lnTo>
                    <a:pt x="165100" y="4762"/>
                  </a:lnTo>
                  <a:lnTo>
                    <a:pt x="174625" y="4762"/>
                  </a:lnTo>
                  <a:lnTo>
                    <a:pt x="174625" y="9525"/>
                  </a:lnTo>
                  <a:close/>
                </a:path>
                <a:path extrusionOk="0" h="174625" w="174625">
                  <a:moveTo>
                    <a:pt x="9525" y="169862"/>
                  </a:moveTo>
                  <a:lnTo>
                    <a:pt x="4762" y="165100"/>
                  </a:lnTo>
                  <a:lnTo>
                    <a:pt x="9525" y="165100"/>
                  </a:lnTo>
                  <a:lnTo>
                    <a:pt x="9525" y="169862"/>
                  </a:lnTo>
                  <a:close/>
                </a:path>
                <a:path extrusionOk="0" h="174625" w="174625">
                  <a:moveTo>
                    <a:pt x="165100" y="169862"/>
                  </a:moveTo>
                  <a:lnTo>
                    <a:pt x="9525" y="169862"/>
                  </a:lnTo>
                  <a:lnTo>
                    <a:pt x="9525" y="165100"/>
                  </a:lnTo>
                  <a:lnTo>
                    <a:pt x="165100" y="165100"/>
                  </a:lnTo>
                  <a:lnTo>
                    <a:pt x="165100" y="169862"/>
                  </a:lnTo>
                  <a:close/>
                </a:path>
                <a:path extrusionOk="0" h="174625" w="174625">
                  <a:moveTo>
                    <a:pt x="174625" y="169862"/>
                  </a:moveTo>
                  <a:lnTo>
                    <a:pt x="165100" y="169862"/>
                  </a:lnTo>
                  <a:lnTo>
                    <a:pt x="169862" y="165100"/>
                  </a:lnTo>
                  <a:lnTo>
                    <a:pt x="174625" y="165100"/>
                  </a:lnTo>
                  <a:lnTo>
                    <a:pt x="174625" y="169862"/>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47" name="Google Shape;447;p15"/>
            <p:cNvSpPr/>
            <p:nvPr/>
          </p:nvSpPr>
          <p:spPr>
            <a:xfrm>
              <a:off x="7440891" y="5854839"/>
              <a:ext cx="165100" cy="165100"/>
            </a:xfrm>
            <a:custGeom>
              <a:rect b="b" l="l" r="r" t="t"/>
              <a:pathLst>
                <a:path extrusionOk="0" h="165100" w="165100">
                  <a:moveTo>
                    <a:pt x="165100" y="165100"/>
                  </a:moveTo>
                  <a:lnTo>
                    <a:pt x="0" y="165100"/>
                  </a:lnTo>
                  <a:lnTo>
                    <a:pt x="0" y="0"/>
                  </a:lnTo>
                  <a:lnTo>
                    <a:pt x="165100" y="0"/>
                  </a:lnTo>
                  <a:lnTo>
                    <a:pt x="165100" y="165100"/>
                  </a:lnTo>
                  <a:close/>
                </a:path>
              </a:pathLst>
            </a:custGeom>
            <a:solidFill>
              <a:srgbClr val="6FAC46">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48" name="Google Shape;448;p15"/>
            <p:cNvSpPr/>
            <p:nvPr/>
          </p:nvSpPr>
          <p:spPr>
            <a:xfrm>
              <a:off x="7436129" y="5850077"/>
              <a:ext cx="174625" cy="174625"/>
            </a:xfrm>
            <a:custGeom>
              <a:rect b="b" l="l" r="r" t="t"/>
              <a:pathLst>
                <a:path extrusionOk="0" h="174625" w="174625">
                  <a:moveTo>
                    <a:pt x="169862" y="174625"/>
                  </a:moveTo>
                  <a:lnTo>
                    <a:pt x="4762" y="174625"/>
                  </a:lnTo>
                  <a:lnTo>
                    <a:pt x="3289" y="174396"/>
                  </a:lnTo>
                  <a:lnTo>
                    <a:pt x="1955" y="173710"/>
                  </a:lnTo>
                  <a:lnTo>
                    <a:pt x="901" y="172669"/>
                  </a:lnTo>
                  <a:lnTo>
                    <a:pt x="228" y="171335"/>
                  </a:lnTo>
                  <a:lnTo>
                    <a:pt x="0" y="169862"/>
                  </a:lnTo>
                  <a:lnTo>
                    <a:pt x="0" y="4762"/>
                  </a:lnTo>
                  <a:lnTo>
                    <a:pt x="4762" y="0"/>
                  </a:lnTo>
                  <a:lnTo>
                    <a:pt x="169862" y="0"/>
                  </a:lnTo>
                  <a:lnTo>
                    <a:pt x="174625" y="4762"/>
                  </a:lnTo>
                  <a:lnTo>
                    <a:pt x="9525" y="4762"/>
                  </a:lnTo>
                  <a:lnTo>
                    <a:pt x="4762" y="9525"/>
                  </a:lnTo>
                  <a:lnTo>
                    <a:pt x="9525" y="9525"/>
                  </a:lnTo>
                  <a:lnTo>
                    <a:pt x="9525" y="165100"/>
                  </a:lnTo>
                  <a:lnTo>
                    <a:pt x="4762" y="165100"/>
                  </a:lnTo>
                  <a:lnTo>
                    <a:pt x="9525" y="169862"/>
                  </a:lnTo>
                  <a:lnTo>
                    <a:pt x="174625" y="169862"/>
                  </a:lnTo>
                  <a:lnTo>
                    <a:pt x="174383" y="171335"/>
                  </a:lnTo>
                  <a:lnTo>
                    <a:pt x="173710" y="172669"/>
                  </a:lnTo>
                  <a:lnTo>
                    <a:pt x="172656" y="173710"/>
                  </a:lnTo>
                  <a:lnTo>
                    <a:pt x="171322" y="174396"/>
                  </a:lnTo>
                  <a:lnTo>
                    <a:pt x="169862" y="174625"/>
                  </a:lnTo>
                  <a:close/>
                </a:path>
                <a:path extrusionOk="0" h="174625" w="174625">
                  <a:moveTo>
                    <a:pt x="9525" y="9525"/>
                  </a:moveTo>
                  <a:lnTo>
                    <a:pt x="4762" y="9525"/>
                  </a:lnTo>
                  <a:lnTo>
                    <a:pt x="9525" y="4762"/>
                  </a:lnTo>
                  <a:lnTo>
                    <a:pt x="9525" y="9525"/>
                  </a:lnTo>
                  <a:close/>
                </a:path>
                <a:path extrusionOk="0" h="174625" w="174625">
                  <a:moveTo>
                    <a:pt x="165100" y="9525"/>
                  </a:moveTo>
                  <a:lnTo>
                    <a:pt x="9525" y="9525"/>
                  </a:lnTo>
                  <a:lnTo>
                    <a:pt x="9525" y="4762"/>
                  </a:lnTo>
                  <a:lnTo>
                    <a:pt x="165100" y="4762"/>
                  </a:lnTo>
                  <a:lnTo>
                    <a:pt x="165100" y="9525"/>
                  </a:lnTo>
                  <a:close/>
                </a:path>
                <a:path extrusionOk="0" h="174625" w="174625">
                  <a:moveTo>
                    <a:pt x="165100" y="169862"/>
                  </a:moveTo>
                  <a:lnTo>
                    <a:pt x="165100" y="4762"/>
                  </a:lnTo>
                  <a:lnTo>
                    <a:pt x="169862" y="9525"/>
                  </a:lnTo>
                  <a:lnTo>
                    <a:pt x="174625" y="9525"/>
                  </a:lnTo>
                  <a:lnTo>
                    <a:pt x="174625" y="165100"/>
                  </a:lnTo>
                  <a:lnTo>
                    <a:pt x="169862" y="165100"/>
                  </a:lnTo>
                  <a:lnTo>
                    <a:pt x="165100" y="169862"/>
                  </a:lnTo>
                  <a:close/>
                </a:path>
                <a:path extrusionOk="0" h="174625" w="174625">
                  <a:moveTo>
                    <a:pt x="174625" y="9525"/>
                  </a:moveTo>
                  <a:lnTo>
                    <a:pt x="169862" y="9525"/>
                  </a:lnTo>
                  <a:lnTo>
                    <a:pt x="165100" y="4762"/>
                  </a:lnTo>
                  <a:lnTo>
                    <a:pt x="174625" y="4762"/>
                  </a:lnTo>
                  <a:lnTo>
                    <a:pt x="174625" y="9525"/>
                  </a:lnTo>
                  <a:close/>
                </a:path>
                <a:path extrusionOk="0" h="174625" w="174625">
                  <a:moveTo>
                    <a:pt x="9525" y="169862"/>
                  </a:moveTo>
                  <a:lnTo>
                    <a:pt x="4762" y="165100"/>
                  </a:lnTo>
                  <a:lnTo>
                    <a:pt x="9525" y="165100"/>
                  </a:lnTo>
                  <a:lnTo>
                    <a:pt x="9525" y="169862"/>
                  </a:lnTo>
                  <a:close/>
                </a:path>
                <a:path extrusionOk="0" h="174625" w="174625">
                  <a:moveTo>
                    <a:pt x="165100" y="169862"/>
                  </a:moveTo>
                  <a:lnTo>
                    <a:pt x="9525" y="169862"/>
                  </a:lnTo>
                  <a:lnTo>
                    <a:pt x="9525" y="165100"/>
                  </a:lnTo>
                  <a:lnTo>
                    <a:pt x="165100" y="165100"/>
                  </a:lnTo>
                  <a:lnTo>
                    <a:pt x="165100" y="169862"/>
                  </a:lnTo>
                  <a:close/>
                </a:path>
                <a:path extrusionOk="0" h="174625" w="174625">
                  <a:moveTo>
                    <a:pt x="174625" y="169862"/>
                  </a:moveTo>
                  <a:lnTo>
                    <a:pt x="165100" y="169862"/>
                  </a:lnTo>
                  <a:lnTo>
                    <a:pt x="169862" y="165100"/>
                  </a:lnTo>
                  <a:lnTo>
                    <a:pt x="174625" y="165100"/>
                  </a:lnTo>
                  <a:lnTo>
                    <a:pt x="174625" y="169862"/>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449" name="Google Shape;449;p15"/>
          <p:cNvSpPr txBox="1"/>
          <p:nvPr/>
        </p:nvSpPr>
        <p:spPr>
          <a:xfrm>
            <a:off x="789431" y="5713476"/>
            <a:ext cx="9825355" cy="451484"/>
          </a:xfrm>
          <a:prstGeom prst="rect">
            <a:avLst/>
          </a:prstGeom>
          <a:noFill/>
          <a:ln>
            <a:noFill/>
          </a:ln>
        </p:spPr>
        <p:txBody>
          <a:bodyPr anchorCtr="0" anchor="t" bIns="0" lIns="0" spcFirstLastPara="1" rIns="0" wrap="square" tIns="57150">
            <a:spAutoFit/>
          </a:bodyPr>
          <a:lstStyle/>
          <a:p>
            <a:pPr indent="0" lvl="0" marL="249554" rtl="0" algn="ctr">
              <a:lnSpc>
                <a:spcPct val="100000"/>
              </a:lnSpc>
              <a:spcBef>
                <a:spcPts val="0"/>
              </a:spcBef>
              <a:spcAft>
                <a:spcPts val="0"/>
              </a:spcAft>
              <a:buNone/>
            </a:pPr>
            <a:r>
              <a:rPr lang="en-US" sz="2000">
                <a:solidFill>
                  <a:srgbClr val="404040"/>
                </a:solidFill>
                <a:latin typeface="Calibri"/>
                <a:ea typeface="Calibri"/>
                <a:cs typeface="Calibri"/>
                <a:sym typeface="Calibri"/>
              </a:rPr>
              <a:t>Overlay amount in Rupees (Crores)	No. of projects</a:t>
            </a:r>
            <a:endParaRPr sz="2000">
              <a:latin typeface="Calibri"/>
              <a:ea typeface="Calibri"/>
              <a:cs typeface="Calibri"/>
              <a:sym typeface="Calibri"/>
            </a:endParaRPr>
          </a:p>
        </p:txBody>
      </p:sp>
      <p:sp>
        <p:nvSpPr>
          <p:cNvPr id="450" name="Google Shape;450;p15"/>
          <p:cNvSpPr/>
          <p:nvPr/>
        </p:nvSpPr>
        <p:spPr>
          <a:xfrm>
            <a:off x="623887" y="1820862"/>
            <a:ext cx="10004425" cy="4361180"/>
          </a:xfrm>
          <a:custGeom>
            <a:rect b="b" l="l" r="r" t="t"/>
            <a:pathLst>
              <a:path extrusionOk="0" h="4361180" w="10004425">
                <a:moveTo>
                  <a:pt x="9999662" y="4360862"/>
                </a:moveTo>
                <a:lnTo>
                  <a:pt x="4762" y="4360862"/>
                </a:lnTo>
                <a:lnTo>
                  <a:pt x="3289" y="4360633"/>
                </a:lnTo>
                <a:lnTo>
                  <a:pt x="1968" y="4359948"/>
                </a:lnTo>
                <a:lnTo>
                  <a:pt x="914" y="4358894"/>
                </a:lnTo>
                <a:lnTo>
                  <a:pt x="228" y="4357573"/>
                </a:lnTo>
                <a:lnTo>
                  <a:pt x="0" y="4356100"/>
                </a:lnTo>
                <a:lnTo>
                  <a:pt x="0" y="4762"/>
                </a:lnTo>
                <a:lnTo>
                  <a:pt x="4762" y="0"/>
                </a:lnTo>
                <a:lnTo>
                  <a:pt x="9999662" y="0"/>
                </a:lnTo>
                <a:lnTo>
                  <a:pt x="10004425" y="4762"/>
                </a:lnTo>
                <a:lnTo>
                  <a:pt x="9525" y="4762"/>
                </a:lnTo>
                <a:lnTo>
                  <a:pt x="4762" y="9525"/>
                </a:lnTo>
                <a:lnTo>
                  <a:pt x="9525" y="9525"/>
                </a:lnTo>
                <a:lnTo>
                  <a:pt x="9525" y="4351337"/>
                </a:lnTo>
                <a:lnTo>
                  <a:pt x="4762" y="4351337"/>
                </a:lnTo>
                <a:lnTo>
                  <a:pt x="9525" y="4356100"/>
                </a:lnTo>
                <a:lnTo>
                  <a:pt x="10004425" y="4356100"/>
                </a:lnTo>
                <a:lnTo>
                  <a:pt x="10004196" y="4357573"/>
                </a:lnTo>
                <a:lnTo>
                  <a:pt x="10003510" y="4358894"/>
                </a:lnTo>
                <a:lnTo>
                  <a:pt x="10002456" y="4359948"/>
                </a:lnTo>
                <a:lnTo>
                  <a:pt x="10001135" y="4360633"/>
                </a:lnTo>
                <a:lnTo>
                  <a:pt x="9999662" y="4360862"/>
                </a:lnTo>
                <a:close/>
              </a:path>
              <a:path extrusionOk="0" h="4361180" w="10004425">
                <a:moveTo>
                  <a:pt x="9525" y="9525"/>
                </a:moveTo>
                <a:lnTo>
                  <a:pt x="4762" y="9525"/>
                </a:lnTo>
                <a:lnTo>
                  <a:pt x="9525" y="4762"/>
                </a:lnTo>
                <a:lnTo>
                  <a:pt x="9525" y="9525"/>
                </a:lnTo>
                <a:close/>
              </a:path>
              <a:path extrusionOk="0" h="4361180" w="10004425">
                <a:moveTo>
                  <a:pt x="9994900" y="9525"/>
                </a:moveTo>
                <a:lnTo>
                  <a:pt x="9525" y="9525"/>
                </a:lnTo>
                <a:lnTo>
                  <a:pt x="9525" y="4762"/>
                </a:lnTo>
                <a:lnTo>
                  <a:pt x="9994900" y="4762"/>
                </a:lnTo>
                <a:lnTo>
                  <a:pt x="9994900" y="9525"/>
                </a:lnTo>
                <a:close/>
              </a:path>
              <a:path extrusionOk="0" h="4361180" w="10004425">
                <a:moveTo>
                  <a:pt x="9994900" y="4356100"/>
                </a:moveTo>
                <a:lnTo>
                  <a:pt x="9994900" y="4762"/>
                </a:lnTo>
                <a:lnTo>
                  <a:pt x="9999662" y="9525"/>
                </a:lnTo>
                <a:lnTo>
                  <a:pt x="10004425" y="9525"/>
                </a:lnTo>
                <a:lnTo>
                  <a:pt x="10004425" y="4351337"/>
                </a:lnTo>
                <a:lnTo>
                  <a:pt x="9999662" y="4351337"/>
                </a:lnTo>
                <a:lnTo>
                  <a:pt x="9994900" y="4356100"/>
                </a:lnTo>
                <a:close/>
              </a:path>
              <a:path extrusionOk="0" h="4361180" w="10004425">
                <a:moveTo>
                  <a:pt x="10004425" y="9525"/>
                </a:moveTo>
                <a:lnTo>
                  <a:pt x="9999662" y="9525"/>
                </a:lnTo>
                <a:lnTo>
                  <a:pt x="9994900" y="4762"/>
                </a:lnTo>
                <a:lnTo>
                  <a:pt x="10004425" y="4762"/>
                </a:lnTo>
                <a:lnTo>
                  <a:pt x="10004425" y="9525"/>
                </a:lnTo>
                <a:close/>
              </a:path>
              <a:path extrusionOk="0" h="4361180" w="10004425">
                <a:moveTo>
                  <a:pt x="9525" y="4356100"/>
                </a:moveTo>
                <a:lnTo>
                  <a:pt x="4762" y="4351337"/>
                </a:lnTo>
                <a:lnTo>
                  <a:pt x="9525" y="4351337"/>
                </a:lnTo>
                <a:lnTo>
                  <a:pt x="9525" y="4356100"/>
                </a:lnTo>
                <a:close/>
              </a:path>
              <a:path extrusionOk="0" h="4361180" w="10004425">
                <a:moveTo>
                  <a:pt x="9994900" y="4356100"/>
                </a:moveTo>
                <a:lnTo>
                  <a:pt x="9525" y="4356100"/>
                </a:lnTo>
                <a:lnTo>
                  <a:pt x="9525" y="4351337"/>
                </a:lnTo>
                <a:lnTo>
                  <a:pt x="9994900" y="4351337"/>
                </a:lnTo>
                <a:lnTo>
                  <a:pt x="9994900" y="4356100"/>
                </a:lnTo>
                <a:close/>
              </a:path>
              <a:path extrusionOk="0" h="4361180" w="10004425">
                <a:moveTo>
                  <a:pt x="10004425" y="4356100"/>
                </a:moveTo>
                <a:lnTo>
                  <a:pt x="9994900" y="4356100"/>
                </a:lnTo>
                <a:lnTo>
                  <a:pt x="9999662" y="4351337"/>
                </a:lnTo>
                <a:lnTo>
                  <a:pt x="10004425" y="4351337"/>
                </a:lnTo>
                <a:lnTo>
                  <a:pt x="10004425" y="4356100"/>
                </a:lnTo>
                <a:close/>
              </a:path>
            </a:pathLst>
          </a:custGeom>
          <a:solidFill>
            <a:srgbClr val="BEBE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51" name="Google Shape;451;p15"/>
          <p:cNvSpPr txBox="1"/>
          <p:nvPr>
            <p:ph type="title"/>
          </p:nvPr>
        </p:nvSpPr>
        <p:spPr>
          <a:xfrm>
            <a:off x="403449" y="175769"/>
            <a:ext cx="11479200" cy="627900"/>
          </a:xfrm>
          <a:prstGeom prst="rect">
            <a:avLst/>
          </a:prstGeom>
          <a:noFill/>
          <a:ln>
            <a:noFill/>
          </a:ln>
        </p:spPr>
        <p:txBody>
          <a:bodyPr anchorCtr="0" anchor="t" bIns="0" lIns="0" spcFirstLastPara="1" rIns="0" wrap="square" tIns="12050">
            <a:spAutoFit/>
          </a:bodyPr>
          <a:lstStyle/>
          <a:p>
            <a:pPr indent="0" lvl="0" marL="363220" rtl="0" algn="l">
              <a:lnSpc>
                <a:spcPct val="100000"/>
              </a:lnSpc>
              <a:spcBef>
                <a:spcPts val="0"/>
              </a:spcBef>
              <a:spcAft>
                <a:spcPts val="0"/>
              </a:spcAft>
              <a:buNone/>
            </a:pPr>
            <a:r>
              <a:rPr lang="en-US"/>
              <a:t>SPONSORED RESEARCH PROJECTS</a:t>
            </a:r>
            <a:endParaRPr/>
          </a:p>
        </p:txBody>
      </p:sp>
      <p:sp>
        <p:nvSpPr>
          <p:cNvPr id="452" name="Google Shape;452;p15"/>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16"/>
          <p:cNvSpPr txBox="1"/>
          <p:nvPr>
            <p:ph type="title"/>
          </p:nvPr>
        </p:nvSpPr>
        <p:spPr>
          <a:xfrm>
            <a:off x="356374" y="147394"/>
            <a:ext cx="11479200" cy="627900"/>
          </a:xfrm>
          <a:prstGeom prst="rect">
            <a:avLst/>
          </a:prstGeom>
          <a:noFill/>
          <a:ln>
            <a:noFill/>
          </a:ln>
        </p:spPr>
        <p:txBody>
          <a:bodyPr anchorCtr="0" anchor="t" bIns="0" lIns="0" spcFirstLastPara="1" rIns="0" wrap="square" tIns="12050">
            <a:spAutoFit/>
          </a:bodyPr>
          <a:lstStyle/>
          <a:p>
            <a:pPr indent="0" lvl="0" marL="363220" rtl="0" algn="l">
              <a:lnSpc>
                <a:spcPct val="100000"/>
              </a:lnSpc>
              <a:spcBef>
                <a:spcPts val="0"/>
              </a:spcBef>
              <a:spcAft>
                <a:spcPts val="0"/>
              </a:spcAft>
              <a:buNone/>
            </a:pPr>
            <a:r>
              <a:rPr lang="en-US"/>
              <a:t>RESEARCH &amp; CONSULTANCY</a:t>
            </a:r>
            <a:endParaRPr/>
          </a:p>
        </p:txBody>
      </p:sp>
      <p:pic>
        <p:nvPicPr>
          <p:cNvPr id="458" name="Google Shape;458;p16"/>
          <p:cNvPicPr preferRelativeResize="0"/>
          <p:nvPr/>
        </p:nvPicPr>
        <p:blipFill rotWithShape="1">
          <a:blip r:embed="rId3">
            <a:alphaModFix/>
          </a:blip>
          <a:srcRect b="0" l="0" r="0" t="0"/>
          <a:stretch/>
        </p:blipFill>
        <p:spPr>
          <a:xfrm>
            <a:off x="6142059" y="1987295"/>
            <a:ext cx="5698653" cy="3076884"/>
          </a:xfrm>
          <a:prstGeom prst="rect">
            <a:avLst/>
          </a:prstGeom>
          <a:noFill/>
          <a:ln>
            <a:noFill/>
          </a:ln>
        </p:spPr>
      </p:pic>
      <p:pic>
        <p:nvPicPr>
          <p:cNvPr id="459" name="Google Shape;459;p16"/>
          <p:cNvPicPr preferRelativeResize="0"/>
          <p:nvPr/>
        </p:nvPicPr>
        <p:blipFill rotWithShape="1">
          <a:blip r:embed="rId4">
            <a:alphaModFix/>
          </a:blip>
          <a:srcRect b="0" l="0" r="0" t="0"/>
          <a:stretch/>
        </p:blipFill>
        <p:spPr>
          <a:xfrm>
            <a:off x="132445" y="2145326"/>
            <a:ext cx="5918403" cy="2925163"/>
          </a:xfrm>
          <a:prstGeom prst="rect">
            <a:avLst/>
          </a:prstGeom>
          <a:noFill/>
          <a:ln>
            <a:noFill/>
          </a:ln>
        </p:spPr>
      </p:pic>
      <p:sp>
        <p:nvSpPr>
          <p:cNvPr id="460" name="Google Shape;460;p16"/>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17"/>
          <p:cNvSpPr txBox="1"/>
          <p:nvPr/>
        </p:nvSpPr>
        <p:spPr>
          <a:xfrm>
            <a:off x="7940712" y="2493505"/>
            <a:ext cx="3473450" cy="232981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2000" u="sng">
                <a:solidFill>
                  <a:srgbClr val="1F3863"/>
                </a:solidFill>
                <a:latin typeface="Calibri"/>
                <a:ea typeface="Calibri"/>
                <a:cs typeface="Calibri"/>
                <a:sym typeface="Calibri"/>
              </a:rPr>
              <a:t>Entrepreneurship Ecosystem</a:t>
            </a:r>
            <a:endParaRPr sz="2000">
              <a:latin typeface="Calibri"/>
              <a:ea typeface="Calibri"/>
              <a:cs typeface="Calibri"/>
              <a:sym typeface="Calibri"/>
            </a:endParaRPr>
          </a:p>
          <a:p>
            <a:pPr indent="0" lvl="0" marL="12700" marR="5080" rtl="0" algn="l">
              <a:lnSpc>
                <a:spcPct val="111100"/>
              </a:lnSpc>
              <a:spcBef>
                <a:spcPts val="1340"/>
              </a:spcBef>
              <a:spcAft>
                <a:spcPts val="0"/>
              </a:spcAft>
              <a:buNone/>
            </a:pPr>
            <a:r>
              <a:rPr lang="en-US" sz="1800">
                <a:solidFill>
                  <a:srgbClr val="202429"/>
                </a:solidFill>
                <a:latin typeface="Calibri"/>
                <a:ea typeface="Calibri"/>
                <a:cs typeface="Calibri"/>
                <a:sym typeface="Calibri"/>
              </a:rPr>
              <a:t>NIT Calicut has a thriving entrepreneurship ecosystem, with a dedicated incubation centre to support students' start-up ideas. This promotes innovation and entrepreneurship among students.</a:t>
            </a:r>
            <a:endParaRPr sz="1800">
              <a:latin typeface="Calibri"/>
              <a:ea typeface="Calibri"/>
              <a:cs typeface="Calibri"/>
              <a:sym typeface="Calibri"/>
            </a:endParaRPr>
          </a:p>
        </p:txBody>
      </p:sp>
      <p:sp>
        <p:nvSpPr>
          <p:cNvPr id="466" name="Google Shape;466;p17"/>
          <p:cNvSpPr txBox="1"/>
          <p:nvPr>
            <p:ph type="title"/>
          </p:nvPr>
        </p:nvSpPr>
        <p:spPr>
          <a:xfrm>
            <a:off x="356374" y="102194"/>
            <a:ext cx="11479200" cy="627900"/>
          </a:xfrm>
          <a:prstGeom prst="rect">
            <a:avLst/>
          </a:prstGeom>
          <a:noFill/>
          <a:ln>
            <a:noFill/>
          </a:ln>
        </p:spPr>
        <p:txBody>
          <a:bodyPr anchorCtr="0" anchor="t" bIns="0" lIns="0" spcFirstLastPara="1" rIns="0" wrap="square" tIns="12050">
            <a:spAutoFit/>
          </a:bodyPr>
          <a:lstStyle/>
          <a:p>
            <a:pPr indent="0" lvl="0" marL="363220" rtl="0" algn="l">
              <a:lnSpc>
                <a:spcPct val="100000"/>
              </a:lnSpc>
              <a:spcBef>
                <a:spcPts val="0"/>
              </a:spcBef>
              <a:spcAft>
                <a:spcPts val="0"/>
              </a:spcAft>
              <a:buNone/>
            </a:pPr>
            <a:r>
              <a:rPr lang="en-US"/>
              <a:t>INNOVATION AT NITC</a:t>
            </a:r>
            <a:endParaRPr/>
          </a:p>
        </p:txBody>
      </p:sp>
      <p:pic>
        <p:nvPicPr>
          <p:cNvPr id="467" name="Google Shape;467;p17"/>
          <p:cNvPicPr preferRelativeResize="0"/>
          <p:nvPr/>
        </p:nvPicPr>
        <p:blipFill rotWithShape="1">
          <a:blip r:embed="rId3">
            <a:alphaModFix/>
          </a:blip>
          <a:srcRect b="0" l="0" r="0" t="0"/>
          <a:stretch/>
        </p:blipFill>
        <p:spPr>
          <a:xfrm>
            <a:off x="0" y="1039367"/>
            <a:ext cx="7757159" cy="5818632"/>
          </a:xfrm>
          <a:prstGeom prst="rect">
            <a:avLst/>
          </a:prstGeom>
          <a:noFill/>
          <a:ln>
            <a:noFill/>
          </a:ln>
        </p:spPr>
      </p:pic>
      <p:sp>
        <p:nvSpPr>
          <p:cNvPr id="468" name="Google Shape;468;p17"/>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2" name="Shape 472"/>
        <p:cNvGrpSpPr/>
        <p:nvPr/>
      </p:nvGrpSpPr>
      <p:grpSpPr>
        <a:xfrm>
          <a:off x="0" y="0"/>
          <a:ext cx="0" cy="0"/>
          <a:chOff x="0" y="0"/>
          <a:chExt cx="0" cy="0"/>
        </a:xfrm>
      </p:grpSpPr>
      <p:sp>
        <p:nvSpPr>
          <p:cNvPr id="473" name="Google Shape;473;p18"/>
          <p:cNvSpPr/>
          <p:nvPr/>
        </p:nvSpPr>
        <p:spPr>
          <a:xfrm>
            <a:off x="0" y="6575425"/>
            <a:ext cx="9677400" cy="12700"/>
          </a:xfrm>
          <a:custGeom>
            <a:rect b="b" l="l" r="r" t="t"/>
            <a:pathLst>
              <a:path extrusionOk="0" h="12700" w="9677400">
                <a:moveTo>
                  <a:pt x="9677400" y="12700"/>
                </a:moveTo>
                <a:lnTo>
                  <a:pt x="0" y="12700"/>
                </a:lnTo>
                <a:lnTo>
                  <a:pt x="0" y="0"/>
                </a:lnTo>
                <a:lnTo>
                  <a:pt x="9677400" y="0"/>
                </a:lnTo>
                <a:lnTo>
                  <a:pt x="9677400" y="12700"/>
                </a:lnTo>
                <a:close/>
              </a:path>
            </a:pathLst>
          </a:custGeom>
          <a:solidFill>
            <a:srgbClr val="5B9BD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474" name="Google Shape;474;p18"/>
          <p:cNvGrpSpPr/>
          <p:nvPr/>
        </p:nvGrpSpPr>
        <p:grpSpPr>
          <a:xfrm>
            <a:off x="0" y="0"/>
            <a:ext cx="12192000" cy="1056130"/>
            <a:chOff x="0" y="0"/>
            <a:chExt cx="12192000" cy="1056130"/>
          </a:xfrm>
        </p:grpSpPr>
        <p:sp>
          <p:nvSpPr>
            <p:cNvPr id="475" name="Google Shape;475;p18"/>
            <p:cNvSpPr/>
            <p:nvPr/>
          </p:nvSpPr>
          <p:spPr>
            <a:xfrm>
              <a:off x="0" y="0"/>
              <a:ext cx="9888220" cy="1047115"/>
            </a:xfrm>
            <a:custGeom>
              <a:rect b="b" l="l" r="r" t="t"/>
              <a:pathLst>
                <a:path extrusionOk="0" h="1047115" w="9888220">
                  <a:moveTo>
                    <a:pt x="0" y="1046988"/>
                  </a:moveTo>
                  <a:lnTo>
                    <a:pt x="9887712" y="1046988"/>
                  </a:lnTo>
                  <a:lnTo>
                    <a:pt x="9887712" y="0"/>
                  </a:lnTo>
                  <a:lnTo>
                    <a:pt x="0" y="0"/>
                  </a:lnTo>
                  <a:lnTo>
                    <a:pt x="0" y="1046988"/>
                  </a:lnTo>
                  <a:close/>
                </a:path>
              </a:pathLst>
            </a:custGeom>
            <a:solidFill>
              <a:srgbClr val="F1B3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76" name="Google Shape;476;p18"/>
            <p:cNvSpPr/>
            <p:nvPr/>
          </p:nvSpPr>
          <p:spPr>
            <a:xfrm>
              <a:off x="0" y="0"/>
              <a:ext cx="9888220" cy="1054100"/>
            </a:xfrm>
            <a:custGeom>
              <a:rect b="b" l="l" r="r" t="t"/>
              <a:pathLst>
                <a:path extrusionOk="0" h="1054100" w="9888220">
                  <a:moveTo>
                    <a:pt x="9887712" y="0"/>
                  </a:moveTo>
                  <a:lnTo>
                    <a:pt x="6350" y="0"/>
                  </a:lnTo>
                  <a:lnTo>
                    <a:pt x="0" y="0"/>
                  </a:lnTo>
                  <a:lnTo>
                    <a:pt x="0" y="6350"/>
                  </a:lnTo>
                  <a:lnTo>
                    <a:pt x="0" y="1041400"/>
                  </a:lnTo>
                  <a:lnTo>
                    <a:pt x="0" y="1047750"/>
                  </a:lnTo>
                  <a:lnTo>
                    <a:pt x="0" y="1054100"/>
                  </a:lnTo>
                  <a:lnTo>
                    <a:pt x="9887712" y="1054100"/>
                  </a:lnTo>
                  <a:lnTo>
                    <a:pt x="9887712" y="1047750"/>
                  </a:lnTo>
                  <a:lnTo>
                    <a:pt x="9887712" y="1041400"/>
                  </a:lnTo>
                  <a:lnTo>
                    <a:pt x="6350" y="1041400"/>
                  </a:lnTo>
                  <a:lnTo>
                    <a:pt x="6350" y="1047750"/>
                  </a:lnTo>
                  <a:lnTo>
                    <a:pt x="3175" y="1047750"/>
                  </a:lnTo>
                  <a:lnTo>
                    <a:pt x="3175" y="1044575"/>
                  </a:lnTo>
                  <a:lnTo>
                    <a:pt x="6350" y="1047750"/>
                  </a:lnTo>
                  <a:lnTo>
                    <a:pt x="6350" y="1041400"/>
                  </a:lnTo>
                  <a:lnTo>
                    <a:pt x="6350" y="6350"/>
                  </a:lnTo>
                  <a:lnTo>
                    <a:pt x="9887712" y="6350"/>
                  </a:lnTo>
                  <a:lnTo>
                    <a:pt x="9887712" y="0"/>
                  </a:lnTo>
                  <a:close/>
                </a:path>
              </a:pathLst>
            </a:custGeom>
            <a:solidFill>
              <a:srgbClr val="162C5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77" name="Google Shape;477;p18"/>
            <p:cNvPicPr preferRelativeResize="0"/>
            <p:nvPr/>
          </p:nvPicPr>
          <p:blipFill rotWithShape="1">
            <a:blip r:embed="rId3">
              <a:alphaModFix/>
            </a:blip>
            <a:srcRect b="0" l="0" r="0" t="0"/>
            <a:stretch/>
          </p:blipFill>
          <p:spPr>
            <a:xfrm>
              <a:off x="0" y="836675"/>
              <a:ext cx="12192000" cy="219455"/>
            </a:xfrm>
            <a:prstGeom prst="rect">
              <a:avLst/>
            </a:prstGeom>
            <a:noFill/>
            <a:ln>
              <a:noFill/>
            </a:ln>
          </p:spPr>
        </p:pic>
      </p:grpSp>
      <p:sp>
        <p:nvSpPr>
          <p:cNvPr id="478" name="Google Shape;478;p18"/>
          <p:cNvSpPr txBox="1"/>
          <p:nvPr>
            <p:ph type="title"/>
          </p:nvPr>
        </p:nvSpPr>
        <p:spPr>
          <a:xfrm>
            <a:off x="356374" y="102194"/>
            <a:ext cx="11479200" cy="6279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a:t>TECHNOLOGY BUSINESS INCUBATOR (TBI)</a:t>
            </a:r>
            <a:endParaRPr/>
          </a:p>
        </p:txBody>
      </p:sp>
      <p:grpSp>
        <p:nvGrpSpPr>
          <p:cNvPr id="479" name="Google Shape;479;p18"/>
          <p:cNvGrpSpPr/>
          <p:nvPr/>
        </p:nvGrpSpPr>
        <p:grpSpPr>
          <a:xfrm>
            <a:off x="108204" y="1150619"/>
            <a:ext cx="4631436" cy="4866132"/>
            <a:chOff x="108204" y="1150619"/>
            <a:chExt cx="4631436" cy="4866132"/>
          </a:xfrm>
        </p:grpSpPr>
        <p:pic>
          <p:nvPicPr>
            <p:cNvPr id="480" name="Google Shape;480;p18"/>
            <p:cNvPicPr preferRelativeResize="0"/>
            <p:nvPr/>
          </p:nvPicPr>
          <p:blipFill rotWithShape="1">
            <a:blip r:embed="rId4">
              <a:alphaModFix/>
            </a:blip>
            <a:srcRect b="0" l="0" r="0" t="0"/>
            <a:stretch/>
          </p:blipFill>
          <p:spPr>
            <a:xfrm>
              <a:off x="108204" y="1150619"/>
              <a:ext cx="4614672" cy="2520695"/>
            </a:xfrm>
            <a:prstGeom prst="rect">
              <a:avLst/>
            </a:prstGeom>
            <a:noFill/>
            <a:ln>
              <a:noFill/>
            </a:ln>
          </p:spPr>
        </p:pic>
        <p:pic>
          <p:nvPicPr>
            <p:cNvPr id="481" name="Google Shape;481;p18"/>
            <p:cNvPicPr preferRelativeResize="0"/>
            <p:nvPr/>
          </p:nvPicPr>
          <p:blipFill rotWithShape="1">
            <a:blip r:embed="rId5">
              <a:alphaModFix/>
            </a:blip>
            <a:srcRect b="0" l="0" r="0" t="0"/>
            <a:stretch/>
          </p:blipFill>
          <p:spPr>
            <a:xfrm>
              <a:off x="108204" y="3136391"/>
              <a:ext cx="4631436" cy="2880360"/>
            </a:xfrm>
            <a:prstGeom prst="rect">
              <a:avLst/>
            </a:prstGeom>
            <a:noFill/>
            <a:ln>
              <a:noFill/>
            </a:ln>
          </p:spPr>
        </p:pic>
      </p:grpSp>
      <p:pic>
        <p:nvPicPr>
          <p:cNvPr id="482" name="Google Shape;482;p18"/>
          <p:cNvPicPr preferRelativeResize="0"/>
          <p:nvPr/>
        </p:nvPicPr>
        <p:blipFill rotWithShape="1">
          <a:blip r:embed="rId6">
            <a:alphaModFix/>
          </a:blip>
          <a:srcRect b="0" l="0" r="0" t="0"/>
          <a:stretch/>
        </p:blipFill>
        <p:spPr>
          <a:xfrm>
            <a:off x="4853091" y="5235597"/>
            <a:ext cx="7102691" cy="786558"/>
          </a:xfrm>
          <a:prstGeom prst="rect">
            <a:avLst/>
          </a:prstGeom>
          <a:noFill/>
          <a:ln>
            <a:noFill/>
          </a:ln>
        </p:spPr>
      </p:pic>
      <p:sp>
        <p:nvSpPr>
          <p:cNvPr id="483" name="Google Shape;483;p18"/>
          <p:cNvSpPr txBox="1"/>
          <p:nvPr/>
        </p:nvSpPr>
        <p:spPr>
          <a:xfrm>
            <a:off x="5030050" y="1572577"/>
            <a:ext cx="6805930" cy="4320540"/>
          </a:xfrm>
          <a:prstGeom prst="rect">
            <a:avLst/>
          </a:prstGeom>
          <a:noFill/>
          <a:ln>
            <a:noFill/>
          </a:ln>
        </p:spPr>
        <p:txBody>
          <a:bodyPr anchorCtr="0" anchor="t" bIns="0" lIns="0" spcFirstLastPara="1" rIns="0" wrap="square" tIns="12700">
            <a:spAutoFit/>
          </a:bodyPr>
          <a:lstStyle/>
          <a:p>
            <a:pPr indent="-285750" lvl="0" marL="298450" marR="172720" rtl="0" algn="just">
              <a:lnSpc>
                <a:spcPct val="111100"/>
              </a:lnSpc>
              <a:spcBef>
                <a:spcPts val="0"/>
              </a:spcBef>
              <a:spcAft>
                <a:spcPts val="0"/>
              </a:spcAft>
              <a:buClr>
                <a:srgbClr val="202429"/>
              </a:buClr>
              <a:buSzPts val="1800"/>
              <a:buFont typeface="Arial"/>
              <a:buChar char="•"/>
            </a:pPr>
            <a:r>
              <a:rPr lang="en-US" sz="1800">
                <a:solidFill>
                  <a:srgbClr val="202429"/>
                </a:solidFill>
                <a:latin typeface="Calibri"/>
                <a:ea typeface="Calibri"/>
                <a:cs typeface="Calibri"/>
                <a:sym typeface="Calibri"/>
              </a:rPr>
              <a:t>Institute set up the TBI in 2004 with the support of the National Science and Technology Entrepreneurship Development Board (NSTEDB) of the Department of Science and Technology to incubate start-up industries.</a:t>
            </a:r>
            <a:endParaRPr sz="1800">
              <a:latin typeface="Calibri"/>
              <a:ea typeface="Calibri"/>
              <a:cs typeface="Calibri"/>
              <a:sym typeface="Calibri"/>
            </a:endParaRPr>
          </a:p>
          <a:p>
            <a:pPr indent="-285115" lvl="0" marL="297815" rtl="0" algn="l">
              <a:lnSpc>
                <a:spcPct val="100000"/>
              </a:lnSpc>
              <a:spcBef>
                <a:spcPts val="1614"/>
              </a:spcBef>
              <a:spcAft>
                <a:spcPts val="0"/>
              </a:spcAft>
              <a:buClr>
                <a:srgbClr val="202429"/>
              </a:buClr>
              <a:buSzPts val="1800"/>
              <a:buFont typeface="Arial"/>
              <a:buChar char="•"/>
            </a:pPr>
            <a:r>
              <a:rPr lang="en-US" sz="1800">
                <a:solidFill>
                  <a:srgbClr val="202429"/>
                </a:solidFill>
                <a:latin typeface="Calibri"/>
                <a:ea typeface="Calibri"/>
                <a:cs typeface="Calibri"/>
                <a:sym typeface="Calibri"/>
              </a:rPr>
              <a:t>A dedicated Fab Lab facility is set up for the use of innovators.</a:t>
            </a:r>
            <a:endParaRPr sz="1800">
              <a:latin typeface="Calibri"/>
              <a:ea typeface="Calibri"/>
              <a:cs typeface="Calibri"/>
              <a:sym typeface="Calibri"/>
            </a:endParaRPr>
          </a:p>
          <a:p>
            <a:pPr indent="-285750" lvl="0" marL="298450" marR="172720" rtl="0" algn="just">
              <a:lnSpc>
                <a:spcPct val="111100"/>
              </a:lnSpc>
              <a:spcBef>
                <a:spcPts val="1375"/>
              </a:spcBef>
              <a:spcAft>
                <a:spcPts val="0"/>
              </a:spcAft>
              <a:buClr>
                <a:srgbClr val="202429"/>
              </a:buClr>
              <a:buSzPts val="1800"/>
              <a:buFont typeface="Arial"/>
              <a:buChar char="•"/>
            </a:pPr>
            <a:r>
              <a:rPr lang="en-US" sz="1800">
                <a:solidFill>
                  <a:srgbClr val="202429"/>
                </a:solidFill>
                <a:latin typeface="Calibri"/>
                <a:ea typeface="Calibri"/>
                <a:cs typeface="Calibri"/>
                <a:sym typeface="Calibri"/>
              </a:rPr>
              <a:t>TBI also provides financial assistance to companies which require funds for their operations.</a:t>
            </a:r>
            <a:endParaRPr sz="1800">
              <a:latin typeface="Calibri"/>
              <a:ea typeface="Calibri"/>
              <a:cs typeface="Calibri"/>
              <a:sym typeface="Calibri"/>
            </a:endParaRPr>
          </a:p>
          <a:p>
            <a:pPr indent="-285750" lvl="0" marL="298450" marR="172720" rtl="0" algn="just">
              <a:lnSpc>
                <a:spcPct val="111100"/>
              </a:lnSpc>
              <a:spcBef>
                <a:spcPts val="1375"/>
              </a:spcBef>
              <a:spcAft>
                <a:spcPts val="0"/>
              </a:spcAft>
              <a:buClr>
                <a:srgbClr val="202429"/>
              </a:buClr>
              <a:buSzPts val="1800"/>
              <a:buFont typeface="Arial"/>
              <a:buChar char="•"/>
            </a:pPr>
            <a:r>
              <a:rPr lang="en-US" sz="1800">
                <a:solidFill>
                  <a:srgbClr val="202429"/>
                </a:solidFill>
                <a:latin typeface="Calibri"/>
                <a:ea typeface="Calibri"/>
                <a:cs typeface="Calibri"/>
                <a:sym typeface="Calibri"/>
              </a:rPr>
              <a:t>TBI support the innovators for prototype development through the NIDHI-PRAYAS scheme giving grants up to Rupees 10 lakhs.</a:t>
            </a:r>
            <a:endParaRPr sz="1800">
              <a:latin typeface="Calibri"/>
              <a:ea typeface="Calibri"/>
              <a:cs typeface="Calibri"/>
              <a:sym typeface="Calibri"/>
            </a:endParaRPr>
          </a:p>
          <a:p>
            <a:pPr indent="0" lvl="0" marL="0" rtl="0" algn="l">
              <a:lnSpc>
                <a:spcPct val="100000"/>
              </a:lnSpc>
              <a:spcBef>
                <a:spcPts val="1095"/>
              </a:spcBef>
              <a:spcAft>
                <a:spcPts val="0"/>
              </a:spcAft>
              <a:buNone/>
            </a:pPr>
            <a:r>
              <a:t/>
            </a:r>
            <a:endParaRPr sz="1800">
              <a:latin typeface="Calibri"/>
              <a:ea typeface="Calibri"/>
              <a:cs typeface="Calibri"/>
              <a:sym typeface="Calibri"/>
            </a:endParaRPr>
          </a:p>
          <a:p>
            <a:pPr indent="0" lvl="0" marL="294640" marR="5080" rtl="0" algn="l">
              <a:lnSpc>
                <a:spcPct val="100000"/>
              </a:lnSpc>
              <a:spcBef>
                <a:spcPts val="0"/>
              </a:spcBef>
              <a:spcAft>
                <a:spcPts val="0"/>
              </a:spcAft>
              <a:buNone/>
            </a:pPr>
            <a:r>
              <a:rPr b="1" lang="en-US" sz="2000">
                <a:solidFill>
                  <a:srgbClr val="404040"/>
                </a:solidFill>
                <a:latin typeface="Calibri"/>
                <a:ea typeface="Calibri"/>
                <a:cs typeface="Calibri"/>
                <a:sym typeface="Calibri"/>
              </a:rPr>
              <a:t>Conducted 70+ training programmes in entrepreneurship development and trained approx. 1400 entrepreneurs.</a:t>
            </a:r>
            <a:endParaRPr sz="2000">
              <a:latin typeface="Calibri"/>
              <a:ea typeface="Calibri"/>
              <a:cs typeface="Calibri"/>
              <a:sym typeface="Calibri"/>
            </a:endParaRPr>
          </a:p>
        </p:txBody>
      </p:sp>
      <p:grpSp>
        <p:nvGrpSpPr>
          <p:cNvPr id="484" name="Google Shape;484;p18"/>
          <p:cNvGrpSpPr/>
          <p:nvPr/>
        </p:nvGrpSpPr>
        <p:grpSpPr>
          <a:xfrm>
            <a:off x="9887711" y="0"/>
            <a:ext cx="2304415" cy="1325879"/>
            <a:chOff x="9887711" y="0"/>
            <a:chExt cx="2304415" cy="1325879"/>
          </a:xfrm>
        </p:grpSpPr>
        <p:sp>
          <p:nvSpPr>
            <p:cNvPr id="485" name="Google Shape;485;p18"/>
            <p:cNvSpPr/>
            <p:nvPr/>
          </p:nvSpPr>
          <p:spPr>
            <a:xfrm>
              <a:off x="9887711" y="0"/>
              <a:ext cx="2304415" cy="1316990"/>
            </a:xfrm>
            <a:custGeom>
              <a:rect b="b" l="l" r="r" t="t"/>
              <a:pathLst>
                <a:path extrusionOk="0" h="1316990" w="2304415">
                  <a:moveTo>
                    <a:pt x="2304288" y="1316736"/>
                  </a:moveTo>
                  <a:lnTo>
                    <a:pt x="0" y="1316736"/>
                  </a:lnTo>
                  <a:lnTo>
                    <a:pt x="0" y="0"/>
                  </a:lnTo>
                  <a:lnTo>
                    <a:pt x="2304288" y="0"/>
                  </a:lnTo>
                  <a:lnTo>
                    <a:pt x="2304288" y="1316736"/>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86" name="Google Shape;486;p18"/>
            <p:cNvPicPr preferRelativeResize="0"/>
            <p:nvPr/>
          </p:nvPicPr>
          <p:blipFill rotWithShape="1">
            <a:blip r:embed="rId7">
              <a:alphaModFix/>
            </a:blip>
            <a:srcRect b="0" l="0" r="0" t="0"/>
            <a:stretch/>
          </p:blipFill>
          <p:spPr>
            <a:xfrm>
              <a:off x="10475975" y="179831"/>
              <a:ext cx="1146048" cy="1146048"/>
            </a:xfrm>
            <a:prstGeom prst="rect">
              <a:avLst/>
            </a:prstGeom>
            <a:noFill/>
            <a:ln>
              <a:noFill/>
            </a:ln>
          </p:spPr>
        </p:pic>
      </p:grpSp>
      <p:sp>
        <p:nvSpPr>
          <p:cNvPr id="487" name="Google Shape;487;p18"/>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1" name="Shape 491"/>
        <p:cNvGrpSpPr/>
        <p:nvPr/>
      </p:nvGrpSpPr>
      <p:grpSpPr>
        <a:xfrm>
          <a:off x="0" y="0"/>
          <a:ext cx="0" cy="0"/>
          <a:chOff x="0" y="0"/>
          <a:chExt cx="0" cy="0"/>
        </a:xfrm>
      </p:grpSpPr>
      <p:sp>
        <p:nvSpPr>
          <p:cNvPr id="492" name="Google Shape;492;p19"/>
          <p:cNvSpPr/>
          <p:nvPr/>
        </p:nvSpPr>
        <p:spPr>
          <a:xfrm>
            <a:off x="0" y="6575425"/>
            <a:ext cx="9677400" cy="12700"/>
          </a:xfrm>
          <a:custGeom>
            <a:rect b="b" l="l" r="r" t="t"/>
            <a:pathLst>
              <a:path extrusionOk="0" h="12700" w="9677400">
                <a:moveTo>
                  <a:pt x="9677400" y="12700"/>
                </a:moveTo>
                <a:lnTo>
                  <a:pt x="0" y="12700"/>
                </a:lnTo>
                <a:lnTo>
                  <a:pt x="0" y="0"/>
                </a:lnTo>
                <a:lnTo>
                  <a:pt x="9677400" y="0"/>
                </a:lnTo>
                <a:lnTo>
                  <a:pt x="9677400" y="12700"/>
                </a:lnTo>
                <a:close/>
              </a:path>
            </a:pathLst>
          </a:custGeom>
          <a:solidFill>
            <a:srgbClr val="5B9BD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493" name="Google Shape;493;p19"/>
          <p:cNvGrpSpPr/>
          <p:nvPr/>
        </p:nvGrpSpPr>
        <p:grpSpPr>
          <a:xfrm>
            <a:off x="0" y="0"/>
            <a:ext cx="12192000" cy="4694047"/>
            <a:chOff x="0" y="0"/>
            <a:chExt cx="12192000" cy="4694047"/>
          </a:xfrm>
        </p:grpSpPr>
        <p:sp>
          <p:nvSpPr>
            <p:cNvPr id="494" name="Google Shape;494;p19"/>
            <p:cNvSpPr/>
            <p:nvPr/>
          </p:nvSpPr>
          <p:spPr>
            <a:xfrm>
              <a:off x="0" y="0"/>
              <a:ext cx="9888220" cy="1047115"/>
            </a:xfrm>
            <a:custGeom>
              <a:rect b="b" l="l" r="r" t="t"/>
              <a:pathLst>
                <a:path extrusionOk="0" h="1047115" w="9888220">
                  <a:moveTo>
                    <a:pt x="0" y="1046988"/>
                  </a:moveTo>
                  <a:lnTo>
                    <a:pt x="9887712" y="1046988"/>
                  </a:lnTo>
                  <a:lnTo>
                    <a:pt x="9887712" y="0"/>
                  </a:lnTo>
                  <a:lnTo>
                    <a:pt x="0" y="0"/>
                  </a:lnTo>
                  <a:lnTo>
                    <a:pt x="0" y="1046988"/>
                  </a:lnTo>
                  <a:close/>
                </a:path>
              </a:pathLst>
            </a:custGeom>
            <a:solidFill>
              <a:srgbClr val="F1B3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95" name="Google Shape;495;p19"/>
            <p:cNvSpPr/>
            <p:nvPr/>
          </p:nvSpPr>
          <p:spPr>
            <a:xfrm>
              <a:off x="0" y="0"/>
              <a:ext cx="9888220" cy="1054100"/>
            </a:xfrm>
            <a:custGeom>
              <a:rect b="b" l="l" r="r" t="t"/>
              <a:pathLst>
                <a:path extrusionOk="0" h="1054100" w="9888220">
                  <a:moveTo>
                    <a:pt x="9887712" y="0"/>
                  </a:moveTo>
                  <a:lnTo>
                    <a:pt x="6350" y="0"/>
                  </a:lnTo>
                  <a:lnTo>
                    <a:pt x="0" y="0"/>
                  </a:lnTo>
                  <a:lnTo>
                    <a:pt x="0" y="6350"/>
                  </a:lnTo>
                  <a:lnTo>
                    <a:pt x="0" y="1041400"/>
                  </a:lnTo>
                  <a:lnTo>
                    <a:pt x="0" y="1047750"/>
                  </a:lnTo>
                  <a:lnTo>
                    <a:pt x="0" y="1054100"/>
                  </a:lnTo>
                  <a:lnTo>
                    <a:pt x="9887712" y="1054100"/>
                  </a:lnTo>
                  <a:lnTo>
                    <a:pt x="9887712" y="1047750"/>
                  </a:lnTo>
                  <a:lnTo>
                    <a:pt x="9887712" y="1041400"/>
                  </a:lnTo>
                  <a:lnTo>
                    <a:pt x="6350" y="1041400"/>
                  </a:lnTo>
                  <a:lnTo>
                    <a:pt x="6350" y="1047750"/>
                  </a:lnTo>
                  <a:lnTo>
                    <a:pt x="3175" y="1047750"/>
                  </a:lnTo>
                  <a:lnTo>
                    <a:pt x="3175" y="1044575"/>
                  </a:lnTo>
                  <a:lnTo>
                    <a:pt x="6350" y="1047750"/>
                  </a:lnTo>
                  <a:lnTo>
                    <a:pt x="6350" y="1041400"/>
                  </a:lnTo>
                  <a:lnTo>
                    <a:pt x="6350" y="6350"/>
                  </a:lnTo>
                  <a:lnTo>
                    <a:pt x="9887712" y="6350"/>
                  </a:lnTo>
                  <a:lnTo>
                    <a:pt x="9887712" y="0"/>
                  </a:lnTo>
                  <a:close/>
                </a:path>
              </a:pathLst>
            </a:custGeom>
            <a:solidFill>
              <a:srgbClr val="162C5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96" name="Google Shape;496;p19"/>
            <p:cNvPicPr preferRelativeResize="0"/>
            <p:nvPr/>
          </p:nvPicPr>
          <p:blipFill rotWithShape="1">
            <a:blip r:embed="rId3">
              <a:alphaModFix/>
            </a:blip>
            <a:srcRect b="0" l="0" r="0" t="0"/>
            <a:stretch/>
          </p:blipFill>
          <p:spPr>
            <a:xfrm>
              <a:off x="0" y="836675"/>
              <a:ext cx="12192000" cy="219455"/>
            </a:xfrm>
            <a:prstGeom prst="rect">
              <a:avLst/>
            </a:prstGeom>
            <a:noFill/>
            <a:ln>
              <a:noFill/>
            </a:ln>
          </p:spPr>
        </p:pic>
        <p:sp>
          <p:nvSpPr>
            <p:cNvPr id="497" name="Google Shape;497;p19"/>
            <p:cNvSpPr/>
            <p:nvPr/>
          </p:nvSpPr>
          <p:spPr>
            <a:xfrm>
              <a:off x="0" y="1056132"/>
              <a:ext cx="7463155" cy="3637915"/>
            </a:xfrm>
            <a:custGeom>
              <a:rect b="b" l="l" r="r" t="t"/>
              <a:pathLst>
                <a:path extrusionOk="0" h="3637915" w="7463155">
                  <a:moveTo>
                    <a:pt x="7463028" y="3637788"/>
                  </a:moveTo>
                  <a:lnTo>
                    <a:pt x="0" y="3637788"/>
                  </a:lnTo>
                  <a:lnTo>
                    <a:pt x="0" y="0"/>
                  </a:lnTo>
                  <a:lnTo>
                    <a:pt x="7463028" y="0"/>
                  </a:lnTo>
                  <a:lnTo>
                    <a:pt x="7463028" y="3637788"/>
                  </a:lnTo>
                  <a:close/>
                </a:path>
              </a:pathLst>
            </a:custGeom>
            <a:solidFill>
              <a:srgbClr val="1F386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498" name="Google Shape;498;p19"/>
          <p:cNvSpPr txBox="1"/>
          <p:nvPr/>
        </p:nvSpPr>
        <p:spPr>
          <a:xfrm>
            <a:off x="312851" y="1031202"/>
            <a:ext cx="7091680" cy="3276600"/>
          </a:xfrm>
          <a:prstGeom prst="rect">
            <a:avLst/>
          </a:prstGeom>
          <a:noFill/>
          <a:ln>
            <a:noFill/>
          </a:ln>
        </p:spPr>
        <p:txBody>
          <a:bodyPr anchorCtr="0" anchor="t" bIns="0" lIns="0" spcFirstLastPara="1" rIns="0" wrap="square" tIns="139700">
            <a:spAutoFit/>
          </a:bodyPr>
          <a:lstStyle/>
          <a:p>
            <a:pPr indent="-342265" lvl="0" marL="354965" rtl="0" algn="l">
              <a:lnSpc>
                <a:spcPct val="100000"/>
              </a:lnSpc>
              <a:spcBef>
                <a:spcPts val="0"/>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Sector agnostic - Open to innovators from all sectors</a:t>
            </a:r>
            <a:endParaRPr sz="2000">
              <a:latin typeface="Calibri"/>
              <a:ea typeface="Calibri"/>
              <a:cs typeface="Calibri"/>
              <a:sym typeface="Calibri"/>
            </a:endParaRPr>
          </a:p>
          <a:p>
            <a:pPr indent="-342900" lvl="0" marL="355600" marR="285750" rtl="0" algn="l">
              <a:lnSpc>
                <a:spcPct val="100000"/>
              </a:lnSpc>
              <a:spcBef>
                <a:spcPts val="1000"/>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Services offered to startups – Technical, Mentoring, marketing, Funding, Statutory and legal assistances</a:t>
            </a:r>
            <a:endParaRPr sz="2000">
              <a:latin typeface="Calibri"/>
              <a:ea typeface="Calibri"/>
              <a:cs typeface="Calibri"/>
              <a:sym typeface="Calibri"/>
            </a:endParaRPr>
          </a:p>
          <a:p>
            <a:pPr indent="-342900" lvl="0" marL="355600" marR="5080" rtl="0" algn="l">
              <a:lnSpc>
                <a:spcPct val="100000"/>
              </a:lnSpc>
              <a:spcBef>
                <a:spcPts val="1000"/>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Departments/Ministries associated with – DST, Technology Development Board, MeitY (TIDE Scheme), MoMSME (Incubator, Design scheme, AESDP), Defence Innovation Organisation (iDex), Kerala Startup Mission (IEDC), KDISC (ODOI, YIP)</a:t>
            </a:r>
            <a:endParaRPr sz="2000">
              <a:latin typeface="Calibri"/>
              <a:ea typeface="Calibri"/>
              <a:cs typeface="Calibri"/>
              <a:sym typeface="Calibri"/>
            </a:endParaRPr>
          </a:p>
          <a:p>
            <a:pPr indent="-342900" lvl="0" marL="355600" marR="241300" rtl="0" algn="l">
              <a:lnSpc>
                <a:spcPct val="100000"/>
              </a:lnSpc>
              <a:spcBef>
                <a:spcPts val="994"/>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Project done that has social impact – Coir Cluster development at Balussery (MoMSME)</a:t>
            </a:r>
            <a:endParaRPr sz="2000">
              <a:latin typeface="Calibri"/>
              <a:ea typeface="Calibri"/>
              <a:cs typeface="Calibri"/>
              <a:sym typeface="Calibri"/>
            </a:endParaRPr>
          </a:p>
        </p:txBody>
      </p:sp>
      <p:sp>
        <p:nvSpPr>
          <p:cNvPr id="499" name="Google Shape;499;p19"/>
          <p:cNvSpPr txBox="1"/>
          <p:nvPr/>
        </p:nvSpPr>
        <p:spPr>
          <a:xfrm>
            <a:off x="1415541" y="5880480"/>
            <a:ext cx="1172845" cy="574040"/>
          </a:xfrm>
          <a:prstGeom prst="rect">
            <a:avLst/>
          </a:prstGeom>
          <a:noFill/>
          <a:ln>
            <a:noFill/>
          </a:ln>
        </p:spPr>
        <p:txBody>
          <a:bodyPr anchorCtr="0" anchor="t" bIns="0" lIns="0" spcFirstLastPara="1" rIns="0" wrap="square" tIns="12700">
            <a:spAutoFit/>
          </a:bodyPr>
          <a:lstStyle/>
          <a:p>
            <a:pPr indent="-50800" lvl="0" marL="63500" marR="5080" rtl="0" algn="l">
              <a:lnSpc>
                <a:spcPct val="100000"/>
              </a:lnSpc>
              <a:spcBef>
                <a:spcPts val="0"/>
              </a:spcBef>
              <a:spcAft>
                <a:spcPts val="0"/>
              </a:spcAft>
              <a:buNone/>
            </a:pPr>
            <a:r>
              <a:rPr b="1" lang="en-US" sz="1800">
                <a:latin typeface="Calibri"/>
                <a:ea typeface="Calibri"/>
                <a:cs typeface="Calibri"/>
                <a:sym typeface="Calibri"/>
              </a:rPr>
              <a:t>COMPANIES INCUBATED</a:t>
            </a:r>
            <a:endParaRPr sz="1800">
              <a:latin typeface="Calibri"/>
              <a:ea typeface="Calibri"/>
              <a:cs typeface="Calibri"/>
              <a:sym typeface="Calibri"/>
            </a:endParaRPr>
          </a:p>
        </p:txBody>
      </p:sp>
      <p:pic>
        <p:nvPicPr>
          <p:cNvPr id="500" name="Google Shape;500;p19"/>
          <p:cNvPicPr preferRelativeResize="0"/>
          <p:nvPr/>
        </p:nvPicPr>
        <p:blipFill rotWithShape="1">
          <a:blip r:embed="rId4">
            <a:alphaModFix/>
          </a:blip>
          <a:srcRect b="0" l="0" r="0" t="0"/>
          <a:stretch/>
        </p:blipFill>
        <p:spPr>
          <a:xfrm>
            <a:off x="1485900" y="4776215"/>
            <a:ext cx="1083564" cy="1083564"/>
          </a:xfrm>
          <a:prstGeom prst="rect">
            <a:avLst/>
          </a:prstGeom>
          <a:noFill/>
          <a:ln>
            <a:noFill/>
          </a:ln>
        </p:spPr>
      </p:pic>
      <p:grpSp>
        <p:nvGrpSpPr>
          <p:cNvPr id="501" name="Google Shape;501;p19"/>
          <p:cNvGrpSpPr/>
          <p:nvPr/>
        </p:nvGrpSpPr>
        <p:grpSpPr>
          <a:xfrm>
            <a:off x="7217664" y="1138427"/>
            <a:ext cx="4545006" cy="4664964"/>
            <a:chOff x="7217664" y="1138427"/>
            <a:chExt cx="4545006" cy="4664964"/>
          </a:xfrm>
        </p:grpSpPr>
        <p:pic>
          <p:nvPicPr>
            <p:cNvPr id="502" name="Google Shape;502;p19"/>
            <p:cNvPicPr preferRelativeResize="0"/>
            <p:nvPr/>
          </p:nvPicPr>
          <p:blipFill rotWithShape="1">
            <a:blip r:embed="rId5">
              <a:alphaModFix/>
            </a:blip>
            <a:srcRect b="0" l="0" r="0" t="0"/>
            <a:stretch/>
          </p:blipFill>
          <p:spPr>
            <a:xfrm>
              <a:off x="7463028" y="1138427"/>
              <a:ext cx="4299642" cy="3550129"/>
            </a:xfrm>
            <a:prstGeom prst="rect">
              <a:avLst/>
            </a:prstGeom>
            <a:noFill/>
            <a:ln>
              <a:noFill/>
            </a:ln>
          </p:spPr>
        </p:pic>
        <p:pic>
          <p:nvPicPr>
            <p:cNvPr id="503" name="Google Shape;503;p19"/>
            <p:cNvPicPr preferRelativeResize="0"/>
            <p:nvPr/>
          </p:nvPicPr>
          <p:blipFill rotWithShape="1">
            <a:blip r:embed="rId4">
              <a:alphaModFix/>
            </a:blip>
            <a:srcRect b="0" l="0" r="0" t="0"/>
            <a:stretch/>
          </p:blipFill>
          <p:spPr>
            <a:xfrm>
              <a:off x="7217664" y="4719827"/>
              <a:ext cx="1083564" cy="1083564"/>
            </a:xfrm>
            <a:prstGeom prst="rect">
              <a:avLst/>
            </a:prstGeom>
            <a:noFill/>
            <a:ln>
              <a:noFill/>
            </a:ln>
          </p:spPr>
        </p:pic>
      </p:grpSp>
      <p:sp>
        <p:nvSpPr>
          <p:cNvPr id="504" name="Google Shape;504;p19"/>
          <p:cNvSpPr txBox="1"/>
          <p:nvPr/>
        </p:nvSpPr>
        <p:spPr>
          <a:xfrm>
            <a:off x="1744116" y="5006809"/>
            <a:ext cx="566420" cy="451484"/>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2800">
                <a:solidFill>
                  <a:srgbClr val="FFC000"/>
                </a:solidFill>
                <a:latin typeface="Calibri"/>
                <a:ea typeface="Calibri"/>
                <a:cs typeface="Calibri"/>
                <a:sym typeface="Calibri"/>
              </a:rPr>
              <a:t>115</a:t>
            </a:r>
            <a:endParaRPr sz="2800">
              <a:latin typeface="Calibri"/>
              <a:ea typeface="Calibri"/>
              <a:cs typeface="Calibri"/>
              <a:sym typeface="Calibri"/>
            </a:endParaRPr>
          </a:p>
        </p:txBody>
      </p:sp>
      <p:sp>
        <p:nvSpPr>
          <p:cNvPr id="505" name="Google Shape;505;p19"/>
          <p:cNvSpPr txBox="1"/>
          <p:nvPr/>
        </p:nvSpPr>
        <p:spPr>
          <a:xfrm>
            <a:off x="3340722" y="5866942"/>
            <a:ext cx="1219835" cy="574040"/>
          </a:xfrm>
          <a:prstGeom prst="rect">
            <a:avLst/>
          </a:prstGeom>
          <a:noFill/>
          <a:ln>
            <a:noFill/>
          </a:ln>
        </p:spPr>
        <p:txBody>
          <a:bodyPr anchorCtr="0" anchor="t" bIns="0" lIns="0" spcFirstLastPara="1" rIns="0" wrap="square" tIns="12700">
            <a:spAutoFit/>
          </a:bodyPr>
          <a:lstStyle/>
          <a:p>
            <a:pPr indent="-46989" lvl="0" marL="59689" marR="5080" rtl="0" algn="l">
              <a:lnSpc>
                <a:spcPct val="100000"/>
              </a:lnSpc>
              <a:spcBef>
                <a:spcPts val="0"/>
              </a:spcBef>
              <a:spcAft>
                <a:spcPts val="0"/>
              </a:spcAft>
              <a:buNone/>
            </a:pPr>
            <a:r>
              <a:rPr b="1" lang="en-US" sz="1800">
                <a:latin typeface="Calibri"/>
                <a:ea typeface="Calibri"/>
                <a:cs typeface="Calibri"/>
                <a:sym typeface="Calibri"/>
              </a:rPr>
              <a:t>GRADUATED COMPANIES</a:t>
            </a:r>
            <a:endParaRPr sz="1800">
              <a:latin typeface="Calibri"/>
              <a:ea typeface="Calibri"/>
              <a:cs typeface="Calibri"/>
              <a:sym typeface="Calibri"/>
            </a:endParaRPr>
          </a:p>
        </p:txBody>
      </p:sp>
      <p:pic>
        <p:nvPicPr>
          <p:cNvPr id="506" name="Google Shape;506;p19"/>
          <p:cNvPicPr preferRelativeResize="0"/>
          <p:nvPr/>
        </p:nvPicPr>
        <p:blipFill rotWithShape="1">
          <a:blip r:embed="rId4">
            <a:alphaModFix/>
          </a:blip>
          <a:srcRect b="0" l="0" r="0" t="0"/>
          <a:stretch/>
        </p:blipFill>
        <p:spPr>
          <a:xfrm>
            <a:off x="3374135" y="4741164"/>
            <a:ext cx="1083564" cy="1083564"/>
          </a:xfrm>
          <a:prstGeom prst="rect">
            <a:avLst/>
          </a:prstGeom>
          <a:noFill/>
          <a:ln>
            <a:noFill/>
          </a:ln>
        </p:spPr>
      </p:pic>
      <p:sp>
        <p:nvSpPr>
          <p:cNvPr id="507" name="Google Shape;507;p19"/>
          <p:cNvSpPr txBox="1"/>
          <p:nvPr/>
        </p:nvSpPr>
        <p:spPr>
          <a:xfrm>
            <a:off x="3722649" y="4982870"/>
            <a:ext cx="386080" cy="451484"/>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2800">
                <a:solidFill>
                  <a:srgbClr val="FFC000"/>
                </a:solidFill>
                <a:latin typeface="Calibri"/>
                <a:ea typeface="Calibri"/>
                <a:cs typeface="Calibri"/>
                <a:sym typeface="Calibri"/>
              </a:rPr>
              <a:t>92</a:t>
            </a:r>
            <a:endParaRPr sz="2800">
              <a:latin typeface="Calibri"/>
              <a:ea typeface="Calibri"/>
              <a:cs typeface="Calibri"/>
              <a:sym typeface="Calibri"/>
            </a:endParaRPr>
          </a:p>
        </p:txBody>
      </p:sp>
      <p:sp>
        <p:nvSpPr>
          <p:cNvPr id="508" name="Google Shape;508;p19"/>
          <p:cNvSpPr txBox="1"/>
          <p:nvPr/>
        </p:nvSpPr>
        <p:spPr>
          <a:xfrm>
            <a:off x="5148071" y="5866942"/>
            <a:ext cx="1172845" cy="574040"/>
          </a:xfrm>
          <a:prstGeom prst="rect">
            <a:avLst/>
          </a:prstGeom>
          <a:noFill/>
          <a:ln>
            <a:noFill/>
          </a:ln>
        </p:spPr>
        <p:txBody>
          <a:bodyPr anchorCtr="0" anchor="t" bIns="0" lIns="0" spcFirstLastPara="1" rIns="0" wrap="square" tIns="12700">
            <a:spAutoFit/>
          </a:bodyPr>
          <a:lstStyle/>
          <a:p>
            <a:pPr indent="170815" lvl="0" marL="12700" marR="5080" rtl="0" algn="l">
              <a:lnSpc>
                <a:spcPct val="100000"/>
              </a:lnSpc>
              <a:spcBef>
                <a:spcPts val="0"/>
              </a:spcBef>
              <a:spcAft>
                <a:spcPts val="0"/>
              </a:spcAft>
              <a:buNone/>
            </a:pPr>
            <a:r>
              <a:rPr b="1" lang="en-US" sz="1800">
                <a:latin typeface="Calibri"/>
                <a:ea typeface="Calibri"/>
                <a:cs typeface="Calibri"/>
                <a:sym typeface="Calibri"/>
              </a:rPr>
              <a:t>FUNDED COMPANIES</a:t>
            </a:r>
            <a:endParaRPr sz="1800">
              <a:latin typeface="Calibri"/>
              <a:ea typeface="Calibri"/>
              <a:cs typeface="Calibri"/>
              <a:sym typeface="Calibri"/>
            </a:endParaRPr>
          </a:p>
        </p:txBody>
      </p:sp>
      <p:pic>
        <p:nvPicPr>
          <p:cNvPr id="509" name="Google Shape;509;p19"/>
          <p:cNvPicPr preferRelativeResize="0"/>
          <p:nvPr/>
        </p:nvPicPr>
        <p:blipFill rotWithShape="1">
          <a:blip r:embed="rId4">
            <a:alphaModFix/>
          </a:blip>
          <a:srcRect b="0" l="0" r="0" t="0"/>
          <a:stretch/>
        </p:blipFill>
        <p:spPr>
          <a:xfrm>
            <a:off x="5134355" y="4741164"/>
            <a:ext cx="1083564" cy="1083564"/>
          </a:xfrm>
          <a:prstGeom prst="rect">
            <a:avLst/>
          </a:prstGeom>
          <a:noFill/>
          <a:ln>
            <a:noFill/>
          </a:ln>
        </p:spPr>
      </p:pic>
      <p:sp>
        <p:nvSpPr>
          <p:cNvPr id="510" name="Google Shape;510;p19"/>
          <p:cNvSpPr txBox="1"/>
          <p:nvPr/>
        </p:nvSpPr>
        <p:spPr>
          <a:xfrm>
            <a:off x="5483123" y="4982870"/>
            <a:ext cx="386080" cy="451484"/>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2800">
                <a:solidFill>
                  <a:srgbClr val="FFC000"/>
                </a:solidFill>
                <a:latin typeface="Calibri"/>
                <a:ea typeface="Calibri"/>
                <a:cs typeface="Calibri"/>
                <a:sym typeface="Calibri"/>
              </a:rPr>
              <a:t>71</a:t>
            </a:r>
            <a:endParaRPr sz="2800">
              <a:latin typeface="Calibri"/>
              <a:ea typeface="Calibri"/>
              <a:cs typeface="Calibri"/>
              <a:sym typeface="Calibri"/>
            </a:endParaRPr>
          </a:p>
        </p:txBody>
      </p:sp>
      <p:sp>
        <p:nvSpPr>
          <p:cNvPr id="511" name="Google Shape;511;p19"/>
          <p:cNvSpPr txBox="1"/>
          <p:nvPr/>
        </p:nvSpPr>
        <p:spPr>
          <a:xfrm>
            <a:off x="6797916" y="5845314"/>
            <a:ext cx="1986914" cy="574040"/>
          </a:xfrm>
          <a:prstGeom prst="rect">
            <a:avLst/>
          </a:prstGeom>
          <a:noFill/>
          <a:ln>
            <a:noFill/>
          </a:ln>
        </p:spPr>
        <p:txBody>
          <a:bodyPr anchorCtr="0" anchor="t" bIns="0" lIns="0" spcFirstLastPara="1" rIns="0" wrap="square" tIns="12700">
            <a:spAutoFit/>
          </a:bodyPr>
          <a:lstStyle/>
          <a:p>
            <a:pPr indent="-201295" lvl="0" marL="213995" marR="5080" rtl="0" algn="l">
              <a:lnSpc>
                <a:spcPct val="100000"/>
              </a:lnSpc>
              <a:spcBef>
                <a:spcPts val="0"/>
              </a:spcBef>
              <a:spcAft>
                <a:spcPts val="0"/>
              </a:spcAft>
              <a:buNone/>
            </a:pPr>
            <a:r>
              <a:rPr b="1" lang="en-US" sz="1800">
                <a:latin typeface="Calibri"/>
                <a:ea typeface="Calibri"/>
                <a:cs typeface="Calibri"/>
                <a:sym typeface="Calibri"/>
              </a:rPr>
              <a:t>COMPANIES HAVING MORE THAN 1CR</a:t>
            </a:r>
            <a:endParaRPr sz="1800">
              <a:latin typeface="Calibri"/>
              <a:ea typeface="Calibri"/>
              <a:cs typeface="Calibri"/>
              <a:sym typeface="Calibri"/>
            </a:endParaRPr>
          </a:p>
        </p:txBody>
      </p:sp>
      <p:sp>
        <p:nvSpPr>
          <p:cNvPr id="512" name="Google Shape;512;p19"/>
          <p:cNvSpPr txBox="1"/>
          <p:nvPr/>
        </p:nvSpPr>
        <p:spPr>
          <a:xfrm>
            <a:off x="7565999" y="4961254"/>
            <a:ext cx="386080" cy="451484"/>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2800">
                <a:solidFill>
                  <a:srgbClr val="FFC000"/>
                </a:solidFill>
                <a:latin typeface="Calibri"/>
                <a:ea typeface="Calibri"/>
                <a:cs typeface="Calibri"/>
                <a:sym typeface="Calibri"/>
              </a:rPr>
              <a:t>12</a:t>
            </a:r>
            <a:endParaRPr sz="2800">
              <a:latin typeface="Calibri"/>
              <a:ea typeface="Calibri"/>
              <a:cs typeface="Calibri"/>
              <a:sym typeface="Calibri"/>
            </a:endParaRPr>
          </a:p>
        </p:txBody>
      </p:sp>
      <p:sp>
        <p:nvSpPr>
          <p:cNvPr id="513" name="Google Shape;513;p19"/>
          <p:cNvSpPr txBox="1"/>
          <p:nvPr/>
        </p:nvSpPr>
        <p:spPr>
          <a:xfrm>
            <a:off x="9234461" y="5845314"/>
            <a:ext cx="1392555" cy="57404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1800">
                <a:latin typeface="Calibri"/>
                <a:ea typeface="Calibri"/>
                <a:cs typeface="Calibri"/>
                <a:sym typeface="Calibri"/>
              </a:rPr>
              <a:t>EMPLOYMENT GENERATION</a:t>
            </a:r>
            <a:endParaRPr sz="1800">
              <a:latin typeface="Calibri"/>
              <a:ea typeface="Calibri"/>
              <a:cs typeface="Calibri"/>
              <a:sym typeface="Calibri"/>
            </a:endParaRPr>
          </a:p>
        </p:txBody>
      </p:sp>
      <p:pic>
        <p:nvPicPr>
          <p:cNvPr id="514" name="Google Shape;514;p19"/>
          <p:cNvPicPr preferRelativeResize="0"/>
          <p:nvPr/>
        </p:nvPicPr>
        <p:blipFill rotWithShape="1">
          <a:blip r:embed="rId4">
            <a:alphaModFix/>
          </a:blip>
          <a:srcRect b="0" l="0" r="0" t="0"/>
          <a:stretch/>
        </p:blipFill>
        <p:spPr>
          <a:xfrm>
            <a:off x="9297923" y="4719828"/>
            <a:ext cx="1083564" cy="1083564"/>
          </a:xfrm>
          <a:prstGeom prst="rect">
            <a:avLst/>
          </a:prstGeom>
          <a:noFill/>
          <a:ln>
            <a:noFill/>
          </a:ln>
        </p:spPr>
      </p:pic>
      <p:sp>
        <p:nvSpPr>
          <p:cNvPr id="515" name="Google Shape;515;p19"/>
          <p:cNvSpPr txBox="1"/>
          <p:nvPr/>
        </p:nvSpPr>
        <p:spPr>
          <a:xfrm>
            <a:off x="9517418" y="4963795"/>
            <a:ext cx="64325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solidFill>
                  <a:srgbClr val="FFC000"/>
                </a:solidFill>
                <a:latin typeface="Calibri"/>
                <a:ea typeface="Calibri"/>
                <a:cs typeface="Calibri"/>
                <a:sym typeface="Calibri"/>
              </a:rPr>
              <a:t>1200</a:t>
            </a:r>
            <a:endParaRPr sz="2400">
              <a:latin typeface="Calibri"/>
              <a:ea typeface="Calibri"/>
              <a:cs typeface="Calibri"/>
              <a:sym typeface="Calibri"/>
            </a:endParaRPr>
          </a:p>
        </p:txBody>
      </p:sp>
      <p:sp>
        <p:nvSpPr>
          <p:cNvPr id="516" name="Google Shape;516;p19"/>
          <p:cNvSpPr txBox="1"/>
          <p:nvPr>
            <p:ph type="title"/>
          </p:nvPr>
        </p:nvSpPr>
        <p:spPr>
          <a:xfrm>
            <a:off x="356399" y="117244"/>
            <a:ext cx="11479200" cy="6279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a:t>TECHNOLOGY BUSINESS INCUBATOR (TBI)</a:t>
            </a:r>
            <a:endParaRPr/>
          </a:p>
        </p:txBody>
      </p:sp>
      <p:grpSp>
        <p:nvGrpSpPr>
          <p:cNvPr id="517" name="Google Shape;517;p19"/>
          <p:cNvGrpSpPr/>
          <p:nvPr/>
        </p:nvGrpSpPr>
        <p:grpSpPr>
          <a:xfrm>
            <a:off x="9887711" y="0"/>
            <a:ext cx="2304415" cy="1325879"/>
            <a:chOff x="9887711" y="0"/>
            <a:chExt cx="2304415" cy="1325879"/>
          </a:xfrm>
        </p:grpSpPr>
        <p:sp>
          <p:nvSpPr>
            <p:cNvPr id="518" name="Google Shape;518;p19"/>
            <p:cNvSpPr/>
            <p:nvPr/>
          </p:nvSpPr>
          <p:spPr>
            <a:xfrm>
              <a:off x="9887711" y="0"/>
              <a:ext cx="2304415" cy="1316990"/>
            </a:xfrm>
            <a:custGeom>
              <a:rect b="b" l="l" r="r" t="t"/>
              <a:pathLst>
                <a:path extrusionOk="0" h="1316990" w="2304415">
                  <a:moveTo>
                    <a:pt x="2304288" y="1316736"/>
                  </a:moveTo>
                  <a:lnTo>
                    <a:pt x="0" y="1316736"/>
                  </a:lnTo>
                  <a:lnTo>
                    <a:pt x="0" y="0"/>
                  </a:lnTo>
                  <a:lnTo>
                    <a:pt x="2304288" y="0"/>
                  </a:lnTo>
                  <a:lnTo>
                    <a:pt x="2304288" y="1316736"/>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19" name="Google Shape;519;p19"/>
            <p:cNvPicPr preferRelativeResize="0"/>
            <p:nvPr/>
          </p:nvPicPr>
          <p:blipFill rotWithShape="1">
            <a:blip r:embed="rId6">
              <a:alphaModFix/>
            </a:blip>
            <a:srcRect b="0" l="0" r="0" t="0"/>
            <a:stretch/>
          </p:blipFill>
          <p:spPr>
            <a:xfrm>
              <a:off x="10475975" y="179831"/>
              <a:ext cx="1146048" cy="1146048"/>
            </a:xfrm>
            <a:prstGeom prst="rect">
              <a:avLst/>
            </a:prstGeom>
            <a:noFill/>
            <a:ln>
              <a:noFill/>
            </a:ln>
          </p:spPr>
        </p:pic>
      </p:grpSp>
      <p:sp>
        <p:nvSpPr>
          <p:cNvPr id="520" name="Google Shape;520;p19"/>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9" name="Shape 189"/>
        <p:cNvGrpSpPr/>
        <p:nvPr/>
      </p:nvGrpSpPr>
      <p:grpSpPr>
        <a:xfrm>
          <a:off x="0" y="0"/>
          <a:ext cx="0" cy="0"/>
          <a:chOff x="0" y="0"/>
          <a:chExt cx="0" cy="0"/>
        </a:xfrm>
      </p:grpSpPr>
      <p:pic>
        <p:nvPicPr>
          <p:cNvPr id="190" name="Google Shape;190;p2"/>
          <p:cNvPicPr preferRelativeResize="0"/>
          <p:nvPr/>
        </p:nvPicPr>
        <p:blipFill rotWithShape="1">
          <a:blip r:embed="rId3">
            <a:alphaModFix/>
          </a:blip>
          <a:srcRect b="0" l="0" r="0" t="0"/>
          <a:stretch/>
        </p:blipFill>
        <p:spPr>
          <a:xfrm>
            <a:off x="8962643" y="976883"/>
            <a:ext cx="1254252" cy="2218944"/>
          </a:xfrm>
          <a:prstGeom prst="rect">
            <a:avLst/>
          </a:prstGeom>
          <a:noFill/>
          <a:ln>
            <a:noFill/>
          </a:ln>
        </p:spPr>
      </p:pic>
      <p:grpSp>
        <p:nvGrpSpPr>
          <p:cNvPr id="191" name="Google Shape;191;p2"/>
          <p:cNvGrpSpPr/>
          <p:nvPr/>
        </p:nvGrpSpPr>
        <p:grpSpPr>
          <a:xfrm>
            <a:off x="580644" y="702563"/>
            <a:ext cx="8768130" cy="2916937"/>
            <a:chOff x="580644" y="702563"/>
            <a:chExt cx="8768130" cy="2916937"/>
          </a:xfrm>
        </p:grpSpPr>
        <p:pic>
          <p:nvPicPr>
            <p:cNvPr id="192" name="Google Shape;192;p2"/>
            <p:cNvPicPr preferRelativeResize="0"/>
            <p:nvPr/>
          </p:nvPicPr>
          <p:blipFill rotWithShape="1">
            <a:blip r:embed="rId4">
              <a:alphaModFix/>
            </a:blip>
            <a:srcRect b="0" l="0" r="0" t="0"/>
            <a:stretch/>
          </p:blipFill>
          <p:spPr>
            <a:xfrm>
              <a:off x="580644" y="914400"/>
              <a:ext cx="5030724" cy="2705100"/>
            </a:xfrm>
            <a:prstGeom prst="rect">
              <a:avLst/>
            </a:prstGeom>
            <a:noFill/>
            <a:ln>
              <a:noFill/>
            </a:ln>
          </p:spPr>
        </p:pic>
        <p:sp>
          <p:nvSpPr>
            <p:cNvPr id="193" name="Google Shape;193;p2"/>
            <p:cNvSpPr/>
            <p:nvPr/>
          </p:nvSpPr>
          <p:spPr>
            <a:xfrm>
              <a:off x="4030052" y="2390813"/>
              <a:ext cx="2464435" cy="40640"/>
            </a:xfrm>
            <a:custGeom>
              <a:rect b="b" l="l" r="r" t="t"/>
              <a:pathLst>
                <a:path extrusionOk="0" h="40639" w="2464435">
                  <a:moveTo>
                    <a:pt x="2463800" y="40182"/>
                  </a:moveTo>
                  <a:lnTo>
                    <a:pt x="0" y="19050"/>
                  </a:lnTo>
                  <a:lnTo>
                    <a:pt x="165" y="0"/>
                  </a:lnTo>
                  <a:lnTo>
                    <a:pt x="2463965" y="21132"/>
                  </a:lnTo>
                  <a:lnTo>
                    <a:pt x="2463800" y="40182"/>
                  </a:lnTo>
                  <a:close/>
                </a:path>
              </a:pathLst>
            </a:custGeom>
            <a:solidFill>
              <a:srgbClr val="FFC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94" name="Google Shape;194;p2"/>
            <p:cNvPicPr preferRelativeResize="0"/>
            <p:nvPr/>
          </p:nvPicPr>
          <p:blipFill rotWithShape="1">
            <a:blip r:embed="rId5">
              <a:alphaModFix/>
            </a:blip>
            <a:srcRect b="0" l="0" r="0" t="0"/>
            <a:stretch/>
          </p:blipFill>
          <p:spPr>
            <a:xfrm>
              <a:off x="5952744" y="702563"/>
              <a:ext cx="2369820" cy="2705100"/>
            </a:xfrm>
            <a:prstGeom prst="rect">
              <a:avLst/>
            </a:prstGeom>
            <a:noFill/>
            <a:ln>
              <a:noFill/>
            </a:ln>
          </p:spPr>
        </p:pic>
        <p:sp>
          <p:nvSpPr>
            <p:cNvPr id="195" name="Google Shape;195;p2"/>
            <p:cNvSpPr/>
            <p:nvPr/>
          </p:nvSpPr>
          <p:spPr>
            <a:xfrm>
              <a:off x="6585254" y="1660334"/>
              <a:ext cx="2763520" cy="1480820"/>
            </a:xfrm>
            <a:custGeom>
              <a:rect b="b" l="l" r="r" t="t"/>
              <a:pathLst>
                <a:path extrusionOk="0" h="1480820" w="2763520">
                  <a:moveTo>
                    <a:pt x="8940" y="1480261"/>
                  </a:moveTo>
                  <a:lnTo>
                    <a:pt x="0" y="1463433"/>
                  </a:lnTo>
                  <a:lnTo>
                    <a:pt x="2754566" y="0"/>
                  </a:lnTo>
                  <a:lnTo>
                    <a:pt x="2763507" y="16827"/>
                  </a:lnTo>
                  <a:lnTo>
                    <a:pt x="8940" y="1480261"/>
                  </a:lnTo>
                  <a:close/>
                </a:path>
              </a:pathLst>
            </a:custGeom>
            <a:solidFill>
              <a:srgbClr val="EC7C3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196" name="Google Shape;196;p2"/>
          <p:cNvSpPr txBox="1"/>
          <p:nvPr/>
        </p:nvSpPr>
        <p:spPr>
          <a:xfrm>
            <a:off x="207073" y="5393423"/>
            <a:ext cx="5666740" cy="139700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None/>
            </a:pPr>
            <a:r>
              <a:rPr lang="en-US" sz="1800">
                <a:latin typeface="Calibri"/>
                <a:ea typeface="Calibri"/>
                <a:cs typeface="Calibri"/>
                <a:sym typeface="Calibri"/>
              </a:rPr>
              <a:t>Basking in the idyllic setting of the Arabian Sea on the west and the proud peaks of the Wayanad hills on the east, Calicut is known for its serene beaches, lush green countryside, historic sites, calm backwaters, wildlife sanctuaries, rivers and waterfalls.</a:t>
            </a:r>
            <a:endParaRPr sz="1800">
              <a:latin typeface="Calibri"/>
              <a:ea typeface="Calibri"/>
              <a:cs typeface="Calibri"/>
              <a:sym typeface="Calibri"/>
            </a:endParaRPr>
          </a:p>
        </p:txBody>
      </p:sp>
      <p:sp>
        <p:nvSpPr>
          <p:cNvPr id="197" name="Google Shape;197;p2"/>
          <p:cNvSpPr txBox="1"/>
          <p:nvPr/>
        </p:nvSpPr>
        <p:spPr>
          <a:xfrm>
            <a:off x="6174740" y="3468789"/>
            <a:ext cx="1347470" cy="268605"/>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i="1" lang="en-US" sz="1600">
                <a:solidFill>
                  <a:srgbClr val="00AFEF"/>
                </a:solidFill>
                <a:latin typeface="Calibri"/>
                <a:ea typeface="Calibri"/>
                <a:cs typeface="Calibri"/>
                <a:sym typeface="Calibri"/>
              </a:rPr>
              <a:t>KERALA (INDIA)</a:t>
            </a:r>
            <a:endParaRPr sz="1600">
              <a:latin typeface="Calibri"/>
              <a:ea typeface="Calibri"/>
              <a:cs typeface="Calibri"/>
              <a:sym typeface="Calibri"/>
            </a:endParaRPr>
          </a:p>
        </p:txBody>
      </p:sp>
      <p:sp>
        <p:nvSpPr>
          <p:cNvPr id="198" name="Google Shape;198;p2"/>
          <p:cNvSpPr txBox="1"/>
          <p:nvPr/>
        </p:nvSpPr>
        <p:spPr>
          <a:xfrm>
            <a:off x="8703538" y="1963013"/>
            <a:ext cx="808990" cy="512445"/>
          </a:xfrm>
          <a:prstGeom prst="rect">
            <a:avLst/>
          </a:prstGeom>
          <a:noFill/>
          <a:ln>
            <a:noFill/>
          </a:ln>
        </p:spPr>
        <p:txBody>
          <a:bodyPr anchorCtr="0" anchor="t" bIns="0" lIns="0" spcFirstLastPara="1" rIns="0" wrap="square" tIns="12050">
            <a:spAutoFit/>
          </a:bodyPr>
          <a:lstStyle/>
          <a:p>
            <a:pPr indent="0" lvl="0" marL="12700" marR="5080" rtl="0" algn="l">
              <a:lnSpc>
                <a:spcPct val="100000"/>
              </a:lnSpc>
              <a:spcBef>
                <a:spcPts val="0"/>
              </a:spcBef>
              <a:spcAft>
                <a:spcPts val="0"/>
              </a:spcAft>
              <a:buNone/>
            </a:pPr>
            <a:r>
              <a:rPr b="1" i="1" lang="en-US" sz="1600">
                <a:solidFill>
                  <a:srgbClr val="00AFEF"/>
                </a:solidFill>
                <a:latin typeface="Calibri"/>
                <a:ea typeface="Calibri"/>
                <a:cs typeface="Calibri"/>
                <a:sym typeface="Calibri"/>
              </a:rPr>
              <a:t>CALICUT (KERALA)</a:t>
            </a:r>
            <a:endParaRPr sz="1600">
              <a:latin typeface="Calibri"/>
              <a:ea typeface="Calibri"/>
              <a:cs typeface="Calibri"/>
              <a:sym typeface="Calibri"/>
            </a:endParaRPr>
          </a:p>
        </p:txBody>
      </p:sp>
      <p:sp>
        <p:nvSpPr>
          <p:cNvPr id="199" name="Google Shape;199;p2"/>
          <p:cNvSpPr txBox="1"/>
          <p:nvPr>
            <p:ph type="title"/>
          </p:nvPr>
        </p:nvSpPr>
        <p:spPr>
          <a:xfrm>
            <a:off x="8259508" y="279654"/>
            <a:ext cx="2560955" cy="878205"/>
          </a:xfrm>
          <a:prstGeom prst="rect">
            <a:avLst/>
          </a:prstGeom>
          <a:noFill/>
          <a:ln>
            <a:noFill/>
          </a:ln>
        </p:spPr>
        <p:txBody>
          <a:bodyPr anchorCtr="0" anchor="t" bIns="0" lIns="0" spcFirstLastPara="1" rIns="0" wrap="square" tIns="12050">
            <a:spAutoFit/>
          </a:bodyPr>
          <a:lstStyle/>
          <a:p>
            <a:pPr indent="0" lvl="0" marL="12700" marR="5080" rtl="0" algn="l">
              <a:lnSpc>
                <a:spcPct val="100000"/>
              </a:lnSpc>
              <a:spcBef>
                <a:spcPts val="0"/>
              </a:spcBef>
              <a:spcAft>
                <a:spcPts val="0"/>
              </a:spcAft>
              <a:buNone/>
            </a:pPr>
            <a:r>
              <a:rPr lang="en-US" sz="2800">
                <a:solidFill>
                  <a:srgbClr val="000000"/>
                </a:solidFill>
              </a:rPr>
              <a:t>CALICUT, KERALA, INDIA</a:t>
            </a:r>
            <a:endParaRPr sz="2800"/>
          </a:p>
        </p:txBody>
      </p:sp>
      <p:sp>
        <p:nvSpPr>
          <p:cNvPr id="200" name="Google Shape;200;p2"/>
          <p:cNvSpPr txBox="1"/>
          <p:nvPr/>
        </p:nvSpPr>
        <p:spPr>
          <a:xfrm>
            <a:off x="207073" y="3446665"/>
            <a:ext cx="5666740" cy="1602740"/>
          </a:xfrm>
          <a:prstGeom prst="rect">
            <a:avLst/>
          </a:prstGeom>
          <a:noFill/>
          <a:ln>
            <a:noFill/>
          </a:ln>
        </p:spPr>
        <p:txBody>
          <a:bodyPr anchorCtr="0" anchor="t" bIns="0" lIns="0" spcFirstLastPara="1" rIns="0" wrap="square" tIns="77450">
            <a:spAutoFit/>
          </a:bodyPr>
          <a:lstStyle/>
          <a:p>
            <a:pPr indent="0" lvl="0" marL="12700" rtl="0" algn="just">
              <a:lnSpc>
                <a:spcPct val="100000"/>
              </a:lnSpc>
              <a:spcBef>
                <a:spcPts val="0"/>
              </a:spcBef>
              <a:spcAft>
                <a:spcPts val="0"/>
              </a:spcAft>
              <a:buNone/>
            </a:pPr>
            <a:r>
              <a:rPr lang="en-US" sz="2400">
                <a:solidFill>
                  <a:srgbClr val="EC7C30"/>
                </a:solidFill>
                <a:latin typeface="Calibri"/>
                <a:ea typeface="Calibri"/>
                <a:cs typeface="Calibri"/>
                <a:sym typeface="Calibri"/>
              </a:rPr>
              <a:t>ABOUT CALICUT</a:t>
            </a:r>
            <a:endParaRPr sz="2400">
              <a:latin typeface="Calibri"/>
              <a:ea typeface="Calibri"/>
              <a:cs typeface="Calibri"/>
              <a:sym typeface="Calibri"/>
            </a:endParaRPr>
          </a:p>
          <a:p>
            <a:pPr indent="0" lvl="0" marL="12700" marR="5080" rtl="0" algn="just">
              <a:lnSpc>
                <a:spcPct val="100000"/>
              </a:lnSpc>
              <a:spcBef>
                <a:spcPts val="385"/>
              </a:spcBef>
              <a:spcAft>
                <a:spcPts val="0"/>
              </a:spcAft>
              <a:buNone/>
            </a:pPr>
            <a:r>
              <a:rPr lang="en-US" sz="1800">
                <a:latin typeface="Calibri"/>
                <a:ea typeface="Calibri"/>
                <a:cs typeface="Calibri"/>
                <a:sym typeface="Calibri"/>
              </a:rPr>
              <a:t>Calicut, also known as Kozhikode, located in the Malabar region of Kerala State, found a place in world history with the discovery of a sea route to India in 1498 by the Portuguese navigator Vasco da Gama.</a:t>
            </a:r>
            <a:endParaRPr sz="1800">
              <a:latin typeface="Calibri"/>
              <a:ea typeface="Calibri"/>
              <a:cs typeface="Calibri"/>
              <a:sym typeface="Calibri"/>
            </a:endParaRPr>
          </a:p>
        </p:txBody>
      </p:sp>
      <p:sp>
        <p:nvSpPr>
          <p:cNvPr id="201" name="Google Shape;201;p2"/>
          <p:cNvSpPr txBox="1"/>
          <p:nvPr/>
        </p:nvSpPr>
        <p:spPr>
          <a:xfrm>
            <a:off x="6174740" y="3926573"/>
            <a:ext cx="5762625" cy="112268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None/>
            </a:pPr>
            <a:r>
              <a:rPr lang="en-US" sz="1800">
                <a:latin typeface="Calibri"/>
                <a:ea typeface="Calibri"/>
                <a:cs typeface="Calibri"/>
                <a:sym typeface="Calibri"/>
              </a:rPr>
              <a:t>Calicut was given the tag of </a:t>
            </a:r>
            <a:r>
              <a:rPr i="1" lang="en-US" sz="1800">
                <a:latin typeface="Calibri"/>
                <a:ea typeface="Calibri"/>
                <a:cs typeface="Calibri"/>
                <a:sym typeface="Calibri"/>
              </a:rPr>
              <a:t>City of Sculptures </a:t>
            </a:r>
            <a:r>
              <a:rPr lang="en-US" sz="1800">
                <a:latin typeface="Calibri"/>
                <a:ea typeface="Calibri"/>
                <a:cs typeface="Calibri"/>
                <a:sym typeface="Calibri"/>
              </a:rPr>
              <a:t>(Shilpa Nagaram) in 2012 because of the architectural sculptures around the city.  Besides, Calicut declared India’s first UNESCO </a:t>
            </a:r>
            <a:r>
              <a:rPr i="1" lang="en-US" sz="1800">
                <a:latin typeface="Calibri"/>
                <a:ea typeface="Calibri"/>
                <a:cs typeface="Calibri"/>
                <a:sym typeface="Calibri"/>
              </a:rPr>
              <a:t>City of Literature </a:t>
            </a:r>
            <a:r>
              <a:rPr lang="en-US" sz="1800">
                <a:latin typeface="Calibri"/>
                <a:ea typeface="Calibri"/>
                <a:cs typeface="Calibri"/>
                <a:sym typeface="Calibri"/>
              </a:rPr>
              <a:t>in 2023.</a:t>
            </a:r>
            <a:endParaRPr sz="1800">
              <a:latin typeface="Calibri"/>
              <a:ea typeface="Calibri"/>
              <a:cs typeface="Calibri"/>
              <a:sym typeface="Calibri"/>
            </a:endParaRPr>
          </a:p>
        </p:txBody>
      </p:sp>
      <p:sp>
        <p:nvSpPr>
          <p:cNvPr id="202" name="Google Shape;202;p2"/>
          <p:cNvSpPr txBox="1"/>
          <p:nvPr/>
        </p:nvSpPr>
        <p:spPr>
          <a:xfrm>
            <a:off x="6174740" y="5345798"/>
            <a:ext cx="5762625" cy="112268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None/>
            </a:pPr>
            <a:r>
              <a:rPr lang="en-US" sz="1800">
                <a:latin typeface="Calibri"/>
                <a:ea typeface="Calibri"/>
                <a:cs typeface="Calibri"/>
                <a:sym typeface="Calibri"/>
              </a:rPr>
              <a:t>Calicut - </a:t>
            </a:r>
            <a:r>
              <a:rPr i="1" lang="en-US" sz="1800">
                <a:latin typeface="Calibri"/>
                <a:ea typeface="Calibri"/>
                <a:cs typeface="Calibri"/>
                <a:sym typeface="Calibri"/>
              </a:rPr>
              <a:t>the city of truth</a:t>
            </a:r>
            <a:r>
              <a:rPr lang="en-US" sz="1800">
                <a:latin typeface="Calibri"/>
                <a:ea typeface="Calibri"/>
                <a:cs typeface="Calibri"/>
                <a:sym typeface="Calibri"/>
              </a:rPr>
              <a:t>, has a population of 1.8 million and is home to premier educational/research institutions. Currently there are many IT companies running in Cyberpark and HiLITE Business Park.</a:t>
            </a:r>
            <a:endParaRPr sz="18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4" name="Shape 524"/>
        <p:cNvGrpSpPr/>
        <p:nvPr/>
      </p:nvGrpSpPr>
      <p:grpSpPr>
        <a:xfrm>
          <a:off x="0" y="0"/>
          <a:ext cx="0" cy="0"/>
          <a:chOff x="0" y="0"/>
          <a:chExt cx="0" cy="0"/>
        </a:xfrm>
      </p:grpSpPr>
      <p:sp>
        <p:nvSpPr>
          <p:cNvPr id="525" name="Google Shape;525;p20"/>
          <p:cNvSpPr txBox="1"/>
          <p:nvPr/>
        </p:nvSpPr>
        <p:spPr>
          <a:xfrm>
            <a:off x="9913569" y="6498063"/>
            <a:ext cx="1956435" cy="202565"/>
          </a:xfrm>
          <a:prstGeom prst="rect">
            <a:avLst/>
          </a:prstGeom>
          <a:noFill/>
          <a:ln>
            <a:noFill/>
          </a:ln>
        </p:spPr>
        <p:txBody>
          <a:bodyPr anchorCtr="0" anchor="t" bIns="0" lIns="0" spcFirstLastPara="1" rIns="0" wrap="square" tIns="0">
            <a:spAutoFit/>
          </a:bodyPr>
          <a:lstStyle/>
          <a:p>
            <a:pPr indent="0" lvl="0" marL="0" rtl="0" algn="l">
              <a:lnSpc>
                <a:spcPct val="94687"/>
              </a:lnSpc>
              <a:spcBef>
                <a:spcPts val="0"/>
              </a:spcBef>
              <a:spcAft>
                <a:spcPts val="0"/>
              </a:spcAft>
              <a:buNone/>
            </a:pPr>
            <a:r>
              <a:rPr lang="en-US" sz="1600">
                <a:solidFill>
                  <a:srgbClr val="2E5496"/>
                </a:solidFill>
                <a:latin typeface="Calibri"/>
                <a:ea typeface="Calibri"/>
                <a:cs typeface="Calibri"/>
                <a:sym typeface="Calibri"/>
              </a:rPr>
              <a:t>NIT CALICUT | nitc.ac.in</a:t>
            </a:r>
            <a:endParaRPr sz="1600">
              <a:latin typeface="Calibri"/>
              <a:ea typeface="Calibri"/>
              <a:cs typeface="Calibri"/>
              <a:sym typeface="Calibri"/>
            </a:endParaRPr>
          </a:p>
        </p:txBody>
      </p:sp>
      <p:sp>
        <p:nvSpPr>
          <p:cNvPr id="526" name="Google Shape;526;p20"/>
          <p:cNvSpPr/>
          <p:nvPr/>
        </p:nvSpPr>
        <p:spPr>
          <a:xfrm>
            <a:off x="2999232" y="6575425"/>
            <a:ext cx="6678295" cy="12700"/>
          </a:xfrm>
          <a:custGeom>
            <a:rect b="b" l="l" r="r" t="t"/>
            <a:pathLst>
              <a:path extrusionOk="0" h="12700" w="6678295">
                <a:moveTo>
                  <a:pt x="0" y="12700"/>
                </a:moveTo>
                <a:lnTo>
                  <a:pt x="6678168" y="12700"/>
                </a:lnTo>
                <a:lnTo>
                  <a:pt x="6678168" y="0"/>
                </a:lnTo>
                <a:lnTo>
                  <a:pt x="0" y="0"/>
                </a:lnTo>
                <a:lnTo>
                  <a:pt x="0" y="12700"/>
                </a:lnTo>
                <a:close/>
              </a:path>
            </a:pathLst>
          </a:custGeom>
          <a:solidFill>
            <a:srgbClr val="5B9BD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527" name="Google Shape;527;p20"/>
          <p:cNvGrpSpPr/>
          <p:nvPr/>
        </p:nvGrpSpPr>
        <p:grpSpPr>
          <a:xfrm>
            <a:off x="0" y="0"/>
            <a:ext cx="12192000" cy="1056130"/>
            <a:chOff x="0" y="0"/>
            <a:chExt cx="12192000" cy="1056130"/>
          </a:xfrm>
        </p:grpSpPr>
        <p:sp>
          <p:nvSpPr>
            <p:cNvPr id="528" name="Google Shape;528;p20"/>
            <p:cNvSpPr/>
            <p:nvPr/>
          </p:nvSpPr>
          <p:spPr>
            <a:xfrm>
              <a:off x="0" y="0"/>
              <a:ext cx="12192000" cy="1047115"/>
            </a:xfrm>
            <a:custGeom>
              <a:rect b="b" l="l" r="r" t="t"/>
              <a:pathLst>
                <a:path extrusionOk="0" h="1047115" w="12192000">
                  <a:moveTo>
                    <a:pt x="12192000" y="1046988"/>
                  </a:moveTo>
                  <a:lnTo>
                    <a:pt x="0" y="1046988"/>
                  </a:lnTo>
                  <a:lnTo>
                    <a:pt x="0" y="0"/>
                  </a:lnTo>
                  <a:lnTo>
                    <a:pt x="12192000" y="0"/>
                  </a:lnTo>
                  <a:lnTo>
                    <a:pt x="12192000" y="1046988"/>
                  </a:lnTo>
                  <a:close/>
                </a:path>
              </a:pathLst>
            </a:custGeom>
            <a:solidFill>
              <a:srgbClr val="F1B3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29" name="Google Shape;529;p20"/>
            <p:cNvSpPr/>
            <p:nvPr/>
          </p:nvSpPr>
          <p:spPr>
            <a:xfrm>
              <a:off x="0" y="0"/>
              <a:ext cx="12192000" cy="1054100"/>
            </a:xfrm>
            <a:custGeom>
              <a:rect b="b" l="l" r="r" t="t"/>
              <a:pathLst>
                <a:path extrusionOk="0" h="1054100" w="12192000">
                  <a:moveTo>
                    <a:pt x="12192000" y="0"/>
                  </a:moveTo>
                  <a:lnTo>
                    <a:pt x="12185650" y="0"/>
                  </a:lnTo>
                  <a:lnTo>
                    <a:pt x="12185650" y="6350"/>
                  </a:lnTo>
                  <a:lnTo>
                    <a:pt x="12185650" y="1041400"/>
                  </a:lnTo>
                  <a:lnTo>
                    <a:pt x="6350" y="1041400"/>
                  </a:lnTo>
                  <a:lnTo>
                    <a:pt x="6350" y="1047750"/>
                  </a:lnTo>
                  <a:lnTo>
                    <a:pt x="3175" y="1047750"/>
                  </a:lnTo>
                  <a:lnTo>
                    <a:pt x="3175" y="1044575"/>
                  </a:lnTo>
                  <a:lnTo>
                    <a:pt x="6350" y="1047750"/>
                  </a:lnTo>
                  <a:lnTo>
                    <a:pt x="6350" y="1041400"/>
                  </a:lnTo>
                  <a:lnTo>
                    <a:pt x="6350" y="6350"/>
                  </a:lnTo>
                  <a:lnTo>
                    <a:pt x="12185650" y="6350"/>
                  </a:lnTo>
                  <a:lnTo>
                    <a:pt x="12185650" y="0"/>
                  </a:lnTo>
                  <a:lnTo>
                    <a:pt x="6350" y="0"/>
                  </a:lnTo>
                  <a:lnTo>
                    <a:pt x="0" y="0"/>
                  </a:lnTo>
                  <a:lnTo>
                    <a:pt x="0" y="6350"/>
                  </a:lnTo>
                  <a:lnTo>
                    <a:pt x="0" y="1041400"/>
                  </a:lnTo>
                  <a:lnTo>
                    <a:pt x="0" y="1047750"/>
                  </a:lnTo>
                  <a:lnTo>
                    <a:pt x="0" y="1054100"/>
                  </a:lnTo>
                  <a:lnTo>
                    <a:pt x="12192000" y="1054100"/>
                  </a:lnTo>
                  <a:lnTo>
                    <a:pt x="12192000" y="1047750"/>
                  </a:lnTo>
                  <a:lnTo>
                    <a:pt x="12192000" y="1041400"/>
                  </a:lnTo>
                  <a:lnTo>
                    <a:pt x="12192000" y="6350"/>
                  </a:lnTo>
                  <a:lnTo>
                    <a:pt x="12192000" y="0"/>
                  </a:lnTo>
                  <a:close/>
                </a:path>
              </a:pathLst>
            </a:custGeom>
            <a:solidFill>
              <a:srgbClr val="162C5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30" name="Google Shape;530;p20"/>
            <p:cNvPicPr preferRelativeResize="0"/>
            <p:nvPr/>
          </p:nvPicPr>
          <p:blipFill rotWithShape="1">
            <a:blip r:embed="rId3">
              <a:alphaModFix/>
            </a:blip>
            <a:srcRect b="0" l="0" r="0" t="0"/>
            <a:stretch/>
          </p:blipFill>
          <p:spPr>
            <a:xfrm>
              <a:off x="0" y="836675"/>
              <a:ext cx="12192000" cy="219455"/>
            </a:xfrm>
            <a:prstGeom prst="rect">
              <a:avLst/>
            </a:prstGeom>
            <a:noFill/>
            <a:ln>
              <a:noFill/>
            </a:ln>
          </p:spPr>
        </p:pic>
      </p:grpSp>
      <p:grpSp>
        <p:nvGrpSpPr>
          <p:cNvPr id="531" name="Google Shape;531;p20"/>
          <p:cNvGrpSpPr/>
          <p:nvPr/>
        </p:nvGrpSpPr>
        <p:grpSpPr>
          <a:xfrm>
            <a:off x="0" y="1053083"/>
            <a:ext cx="12192000" cy="5805170"/>
            <a:chOff x="0" y="1053083"/>
            <a:chExt cx="12192000" cy="5805170"/>
          </a:xfrm>
        </p:grpSpPr>
        <p:pic>
          <p:nvPicPr>
            <p:cNvPr id="532" name="Google Shape;532;p20"/>
            <p:cNvPicPr preferRelativeResize="0"/>
            <p:nvPr/>
          </p:nvPicPr>
          <p:blipFill rotWithShape="1">
            <a:blip r:embed="rId4">
              <a:alphaModFix/>
            </a:blip>
            <a:srcRect b="0" l="0" r="0" t="0"/>
            <a:stretch/>
          </p:blipFill>
          <p:spPr>
            <a:xfrm>
              <a:off x="2999232" y="5300472"/>
              <a:ext cx="9192768" cy="1557528"/>
            </a:xfrm>
            <a:prstGeom prst="rect">
              <a:avLst/>
            </a:prstGeom>
            <a:noFill/>
            <a:ln>
              <a:noFill/>
            </a:ln>
          </p:spPr>
        </p:pic>
        <p:pic>
          <p:nvPicPr>
            <p:cNvPr id="533" name="Google Shape;533;p20"/>
            <p:cNvPicPr preferRelativeResize="0"/>
            <p:nvPr/>
          </p:nvPicPr>
          <p:blipFill rotWithShape="1">
            <a:blip r:embed="rId5">
              <a:alphaModFix/>
            </a:blip>
            <a:srcRect b="0" l="0" r="0" t="0"/>
            <a:stretch/>
          </p:blipFill>
          <p:spPr>
            <a:xfrm>
              <a:off x="2999232" y="1074419"/>
              <a:ext cx="9192768" cy="4602480"/>
            </a:xfrm>
            <a:prstGeom prst="rect">
              <a:avLst/>
            </a:prstGeom>
            <a:noFill/>
            <a:ln>
              <a:noFill/>
            </a:ln>
          </p:spPr>
        </p:pic>
        <p:sp>
          <p:nvSpPr>
            <p:cNvPr id="534" name="Google Shape;534;p20"/>
            <p:cNvSpPr/>
            <p:nvPr/>
          </p:nvSpPr>
          <p:spPr>
            <a:xfrm>
              <a:off x="0" y="1053083"/>
              <a:ext cx="2999740" cy="5805170"/>
            </a:xfrm>
            <a:custGeom>
              <a:rect b="b" l="l" r="r" t="t"/>
              <a:pathLst>
                <a:path extrusionOk="0" h="5805170" w="2999740">
                  <a:moveTo>
                    <a:pt x="0" y="5804916"/>
                  </a:moveTo>
                  <a:lnTo>
                    <a:pt x="0" y="0"/>
                  </a:lnTo>
                  <a:lnTo>
                    <a:pt x="2999232" y="0"/>
                  </a:lnTo>
                  <a:lnTo>
                    <a:pt x="2999232" y="5804916"/>
                  </a:lnTo>
                  <a:lnTo>
                    <a:pt x="0" y="5804916"/>
                  </a:lnTo>
                  <a:close/>
                </a:path>
              </a:pathLst>
            </a:custGeom>
            <a:solidFill>
              <a:srgbClr val="1F386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535" name="Google Shape;535;p20"/>
          <p:cNvSpPr txBox="1"/>
          <p:nvPr/>
        </p:nvSpPr>
        <p:spPr>
          <a:xfrm>
            <a:off x="707212" y="1888489"/>
            <a:ext cx="2148840" cy="1668780"/>
          </a:xfrm>
          <a:prstGeom prst="rect">
            <a:avLst/>
          </a:prstGeom>
          <a:noFill/>
          <a:ln>
            <a:noFill/>
          </a:ln>
        </p:spPr>
        <p:txBody>
          <a:bodyPr anchorCtr="0" anchor="t" bIns="0" lIns="0" spcFirstLastPara="1" rIns="0" wrap="square" tIns="12050">
            <a:spAutoFit/>
          </a:bodyPr>
          <a:lstStyle/>
          <a:p>
            <a:pPr indent="-342265" lvl="0" marL="354965" rtl="0" algn="l">
              <a:lnSpc>
                <a:spcPct val="100000"/>
              </a:lnSpc>
              <a:spcBef>
                <a:spcPts val="0"/>
              </a:spcBef>
              <a:spcAft>
                <a:spcPts val="0"/>
              </a:spcAft>
              <a:buClr>
                <a:srgbClr val="FFFFFF"/>
              </a:buClr>
              <a:buSzPts val="1600"/>
              <a:buFont typeface="Arial"/>
              <a:buChar char="•"/>
            </a:pPr>
            <a:r>
              <a:rPr b="1" lang="en-US" sz="1600">
                <a:solidFill>
                  <a:srgbClr val="FFFFFF"/>
                </a:solidFill>
                <a:latin typeface="Calibri"/>
                <a:ea typeface="Calibri"/>
                <a:cs typeface="Calibri"/>
                <a:sym typeface="Calibri"/>
              </a:rPr>
              <a:t>Team Unwired</a:t>
            </a:r>
            <a:endParaRPr sz="1600">
              <a:latin typeface="Calibri"/>
              <a:ea typeface="Calibri"/>
              <a:cs typeface="Calibri"/>
              <a:sym typeface="Calibri"/>
            </a:endParaRPr>
          </a:p>
          <a:p>
            <a:pPr indent="-342265" lvl="0" marL="354965" rtl="0" algn="l">
              <a:lnSpc>
                <a:spcPct val="100000"/>
              </a:lnSpc>
              <a:spcBef>
                <a:spcPts val="1755"/>
              </a:spcBef>
              <a:spcAft>
                <a:spcPts val="0"/>
              </a:spcAft>
              <a:buClr>
                <a:srgbClr val="FFFFFF"/>
              </a:buClr>
              <a:buSzPts val="1600"/>
              <a:buFont typeface="Arial"/>
              <a:buChar char="•"/>
            </a:pPr>
            <a:r>
              <a:rPr b="1" lang="en-US" sz="1600">
                <a:solidFill>
                  <a:srgbClr val="FFFFFF"/>
                </a:solidFill>
                <a:latin typeface="Calibri"/>
                <a:ea typeface="Calibri"/>
                <a:cs typeface="Calibri"/>
                <a:sym typeface="Calibri"/>
              </a:rPr>
              <a:t>Robotics club</a:t>
            </a:r>
            <a:endParaRPr sz="1600">
              <a:latin typeface="Calibri"/>
              <a:ea typeface="Calibri"/>
              <a:cs typeface="Calibri"/>
              <a:sym typeface="Calibri"/>
            </a:endParaRPr>
          </a:p>
          <a:p>
            <a:pPr indent="-342265" lvl="0" marL="354965" rtl="0" algn="l">
              <a:lnSpc>
                <a:spcPct val="100000"/>
              </a:lnSpc>
              <a:spcBef>
                <a:spcPts val="1755"/>
              </a:spcBef>
              <a:spcAft>
                <a:spcPts val="0"/>
              </a:spcAft>
              <a:buClr>
                <a:srgbClr val="FFFFFF"/>
              </a:buClr>
              <a:buSzPts val="1600"/>
              <a:buFont typeface="Arial"/>
              <a:buChar char="•"/>
            </a:pPr>
            <a:r>
              <a:rPr b="1" lang="en-US" sz="1600">
                <a:solidFill>
                  <a:srgbClr val="FFFFFF"/>
                </a:solidFill>
                <a:latin typeface="Calibri"/>
                <a:ea typeface="Calibri"/>
                <a:cs typeface="Calibri"/>
                <a:sym typeface="Calibri"/>
              </a:rPr>
              <a:t>IEEE Student Chapter</a:t>
            </a:r>
            <a:endParaRPr sz="1600">
              <a:latin typeface="Calibri"/>
              <a:ea typeface="Calibri"/>
              <a:cs typeface="Calibri"/>
              <a:sym typeface="Calibri"/>
            </a:endParaRPr>
          </a:p>
          <a:p>
            <a:pPr indent="-342265" lvl="0" marL="354965" rtl="0" algn="l">
              <a:lnSpc>
                <a:spcPct val="100000"/>
              </a:lnSpc>
              <a:spcBef>
                <a:spcPts val="1755"/>
              </a:spcBef>
              <a:spcAft>
                <a:spcPts val="0"/>
              </a:spcAft>
              <a:buClr>
                <a:srgbClr val="FFFFFF"/>
              </a:buClr>
              <a:buSzPts val="1600"/>
              <a:buFont typeface="Arial"/>
              <a:buChar char="•"/>
            </a:pPr>
            <a:r>
              <a:rPr b="1" lang="en-US" sz="1600">
                <a:solidFill>
                  <a:srgbClr val="FFFFFF"/>
                </a:solidFill>
                <a:latin typeface="Calibri"/>
                <a:ea typeface="Calibri"/>
                <a:cs typeface="Calibri"/>
                <a:sym typeface="Calibri"/>
              </a:rPr>
              <a:t>ISTE Student Chapter</a:t>
            </a:r>
            <a:endParaRPr sz="1600">
              <a:latin typeface="Calibri"/>
              <a:ea typeface="Calibri"/>
              <a:cs typeface="Calibri"/>
              <a:sym typeface="Calibri"/>
            </a:endParaRPr>
          </a:p>
        </p:txBody>
      </p:sp>
      <p:sp>
        <p:nvSpPr>
          <p:cNvPr id="536" name="Google Shape;536;p20"/>
          <p:cNvSpPr txBox="1"/>
          <p:nvPr/>
        </p:nvSpPr>
        <p:spPr>
          <a:xfrm>
            <a:off x="707212" y="3755389"/>
            <a:ext cx="2115185" cy="268605"/>
          </a:xfrm>
          <a:prstGeom prst="rect">
            <a:avLst/>
          </a:prstGeom>
          <a:noFill/>
          <a:ln>
            <a:noFill/>
          </a:ln>
        </p:spPr>
        <p:txBody>
          <a:bodyPr anchorCtr="0" anchor="t" bIns="0" lIns="0" spcFirstLastPara="1" rIns="0" wrap="square" tIns="12050">
            <a:spAutoFit/>
          </a:bodyPr>
          <a:lstStyle/>
          <a:p>
            <a:pPr indent="-342265" lvl="0" marL="354965" rtl="0" algn="l">
              <a:lnSpc>
                <a:spcPct val="100000"/>
              </a:lnSpc>
              <a:spcBef>
                <a:spcPts val="0"/>
              </a:spcBef>
              <a:spcAft>
                <a:spcPts val="0"/>
              </a:spcAft>
              <a:buClr>
                <a:srgbClr val="FFFFFF"/>
              </a:buClr>
              <a:buSzPts val="1600"/>
              <a:buFont typeface="Arial"/>
              <a:buChar char="•"/>
            </a:pPr>
            <a:r>
              <a:rPr b="1" lang="en-US" sz="1600">
                <a:solidFill>
                  <a:srgbClr val="FFFFFF"/>
                </a:solidFill>
                <a:latin typeface="Calibri"/>
                <a:ea typeface="Calibri"/>
                <a:cs typeface="Calibri"/>
                <a:sym typeface="Calibri"/>
              </a:rPr>
              <a:t>NASA ( Architecture)</a:t>
            </a:r>
            <a:endParaRPr sz="1600">
              <a:latin typeface="Calibri"/>
              <a:ea typeface="Calibri"/>
              <a:cs typeface="Calibri"/>
              <a:sym typeface="Calibri"/>
            </a:endParaRPr>
          </a:p>
        </p:txBody>
      </p:sp>
      <p:sp>
        <p:nvSpPr>
          <p:cNvPr id="537" name="Google Shape;537;p20"/>
          <p:cNvSpPr txBox="1"/>
          <p:nvPr/>
        </p:nvSpPr>
        <p:spPr>
          <a:xfrm>
            <a:off x="707212" y="4222114"/>
            <a:ext cx="2097405" cy="268605"/>
          </a:xfrm>
          <a:prstGeom prst="rect">
            <a:avLst/>
          </a:prstGeom>
          <a:noFill/>
          <a:ln>
            <a:noFill/>
          </a:ln>
        </p:spPr>
        <p:txBody>
          <a:bodyPr anchorCtr="0" anchor="t" bIns="0" lIns="0" spcFirstLastPara="1" rIns="0" wrap="square" tIns="12050">
            <a:spAutoFit/>
          </a:bodyPr>
          <a:lstStyle/>
          <a:p>
            <a:pPr indent="-342265" lvl="0" marL="354965" rtl="0" algn="l">
              <a:lnSpc>
                <a:spcPct val="100000"/>
              </a:lnSpc>
              <a:spcBef>
                <a:spcPts val="0"/>
              </a:spcBef>
              <a:spcAft>
                <a:spcPts val="0"/>
              </a:spcAft>
              <a:buClr>
                <a:srgbClr val="FFFFFF"/>
              </a:buClr>
              <a:buSzPts val="1600"/>
              <a:buFont typeface="Arial"/>
              <a:buChar char="•"/>
            </a:pPr>
            <a:r>
              <a:rPr b="1" lang="en-US" sz="1600">
                <a:solidFill>
                  <a:srgbClr val="FFFFFF"/>
                </a:solidFill>
                <a:latin typeface="Calibri"/>
                <a:ea typeface="Calibri"/>
                <a:cs typeface="Calibri"/>
                <a:sym typeface="Calibri"/>
              </a:rPr>
              <a:t>Aero Modelling Club</a:t>
            </a:r>
            <a:endParaRPr sz="1600">
              <a:latin typeface="Calibri"/>
              <a:ea typeface="Calibri"/>
              <a:cs typeface="Calibri"/>
              <a:sym typeface="Calibri"/>
            </a:endParaRPr>
          </a:p>
        </p:txBody>
      </p:sp>
      <p:sp>
        <p:nvSpPr>
          <p:cNvPr id="538" name="Google Shape;538;p20"/>
          <p:cNvSpPr txBox="1"/>
          <p:nvPr/>
        </p:nvSpPr>
        <p:spPr>
          <a:xfrm>
            <a:off x="707212" y="4688839"/>
            <a:ext cx="1929130" cy="268605"/>
          </a:xfrm>
          <a:prstGeom prst="rect">
            <a:avLst/>
          </a:prstGeom>
          <a:noFill/>
          <a:ln>
            <a:noFill/>
          </a:ln>
        </p:spPr>
        <p:txBody>
          <a:bodyPr anchorCtr="0" anchor="t" bIns="0" lIns="0" spcFirstLastPara="1" rIns="0" wrap="square" tIns="12050">
            <a:spAutoFit/>
          </a:bodyPr>
          <a:lstStyle/>
          <a:p>
            <a:pPr indent="-342265" lvl="0" marL="354965" rtl="0" algn="l">
              <a:lnSpc>
                <a:spcPct val="100000"/>
              </a:lnSpc>
              <a:spcBef>
                <a:spcPts val="0"/>
              </a:spcBef>
              <a:spcAft>
                <a:spcPts val="0"/>
              </a:spcAft>
              <a:buClr>
                <a:srgbClr val="FFFFFF"/>
              </a:buClr>
              <a:buSzPts val="1600"/>
              <a:buFont typeface="Arial"/>
              <a:buChar char="•"/>
            </a:pPr>
            <a:r>
              <a:rPr b="1" lang="en-US" sz="1600">
                <a:solidFill>
                  <a:srgbClr val="FFFFFF"/>
                </a:solidFill>
                <a:latin typeface="Calibri"/>
                <a:ea typeface="Calibri"/>
                <a:cs typeface="Calibri"/>
                <a:sym typeface="Calibri"/>
              </a:rPr>
              <a:t>Dept. Associations</a:t>
            </a:r>
            <a:endParaRPr sz="1600">
              <a:latin typeface="Calibri"/>
              <a:ea typeface="Calibri"/>
              <a:cs typeface="Calibri"/>
              <a:sym typeface="Calibri"/>
            </a:endParaRPr>
          </a:p>
        </p:txBody>
      </p:sp>
      <p:sp>
        <p:nvSpPr>
          <p:cNvPr id="539" name="Google Shape;539;p20"/>
          <p:cNvSpPr txBox="1"/>
          <p:nvPr/>
        </p:nvSpPr>
        <p:spPr>
          <a:xfrm>
            <a:off x="707212" y="5155565"/>
            <a:ext cx="967105" cy="268605"/>
          </a:xfrm>
          <a:prstGeom prst="rect">
            <a:avLst/>
          </a:prstGeom>
          <a:noFill/>
          <a:ln>
            <a:noFill/>
          </a:ln>
        </p:spPr>
        <p:txBody>
          <a:bodyPr anchorCtr="0" anchor="t" bIns="0" lIns="0" spcFirstLastPara="1" rIns="0" wrap="square" tIns="12050">
            <a:spAutoFit/>
          </a:bodyPr>
          <a:lstStyle/>
          <a:p>
            <a:pPr indent="-342265" lvl="0" marL="354965" rtl="0" algn="l">
              <a:lnSpc>
                <a:spcPct val="100000"/>
              </a:lnSpc>
              <a:spcBef>
                <a:spcPts val="0"/>
              </a:spcBef>
              <a:spcAft>
                <a:spcPts val="0"/>
              </a:spcAft>
              <a:buClr>
                <a:srgbClr val="FFFFFF"/>
              </a:buClr>
              <a:buSzPts val="1600"/>
              <a:buFont typeface="Arial"/>
              <a:buChar char="•"/>
            </a:pPr>
            <a:r>
              <a:rPr b="1" lang="en-US" sz="1600">
                <a:solidFill>
                  <a:srgbClr val="FFFFFF"/>
                </a:solidFill>
                <a:latin typeface="Calibri"/>
                <a:ea typeface="Calibri"/>
                <a:cs typeface="Calibri"/>
                <a:sym typeface="Calibri"/>
              </a:rPr>
              <a:t>AI Club</a:t>
            </a:r>
            <a:endParaRPr sz="1600">
              <a:latin typeface="Calibri"/>
              <a:ea typeface="Calibri"/>
              <a:cs typeface="Calibri"/>
              <a:sym typeface="Calibri"/>
            </a:endParaRPr>
          </a:p>
        </p:txBody>
      </p:sp>
      <p:sp>
        <p:nvSpPr>
          <p:cNvPr id="540" name="Google Shape;540;p20"/>
          <p:cNvSpPr txBox="1"/>
          <p:nvPr/>
        </p:nvSpPr>
        <p:spPr>
          <a:xfrm>
            <a:off x="707212" y="5622290"/>
            <a:ext cx="2329180" cy="268605"/>
          </a:xfrm>
          <a:prstGeom prst="rect">
            <a:avLst/>
          </a:prstGeom>
          <a:noFill/>
          <a:ln>
            <a:noFill/>
          </a:ln>
        </p:spPr>
        <p:txBody>
          <a:bodyPr anchorCtr="0" anchor="t" bIns="0" lIns="0" spcFirstLastPara="1" rIns="0" wrap="square" tIns="12050">
            <a:spAutoFit/>
          </a:bodyPr>
          <a:lstStyle/>
          <a:p>
            <a:pPr indent="-342265" lvl="0" marL="354965" rtl="0" algn="l">
              <a:lnSpc>
                <a:spcPct val="100000"/>
              </a:lnSpc>
              <a:spcBef>
                <a:spcPts val="0"/>
              </a:spcBef>
              <a:spcAft>
                <a:spcPts val="0"/>
              </a:spcAft>
              <a:buClr>
                <a:srgbClr val="FFFFFF"/>
              </a:buClr>
              <a:buSzPts val="1600"/>
              <a:buFont typeface="Arial"/>
              <a:buChar char="•"/>
            </a:pPr>
            <a:r>
              <a:rPr b="1" lang="en-US" sz="1600">
                <a:solidFill>
                  <a:srgbClr val="FFFFFF"/>
                </a:solidFill>
                <a:latin typeface="Calibri"/>
                <a:ea typeface="Calibri"/>
                <a:cs typeface="Calibri"/>
                <a:sym typeface="Calibri"/>
              </a:rPr>
              <a:t>Innovation Club- NOVA</a:t>
            </a:r>
            <a:endParaRPr sz="1600">
              <a:latin typeface="Calibri"/>
              <a:ea typeface="Calibri"/>
              <a:cs typeface="Calibri"/>
              <a:sym typeface="Calibri"/>
            </a:endParaRPr>
          </a:p>
        </p:txBody>
      </p:sp>
      <p:sp>
        <p:nvSpPr>
          <p:cNvPr id="541" name="Google Shape;541;p20"/>
          <p:cNvSpPr txBox="1"/>
          <p:nvPr/>
        </p:nvSpPr>
        <p:spPr>
          <a:xfrm>
            <a:off x="707212" y="6089015"/>
            <a:ext cx="2310765" cy="268605"/>
          </a:xfrm>
          <a:prstGeom prst="rect">
            <a:avLst/>
          </a:prstGeom>
          <a:noFill/>
          <a:ln>
            <a:noFill/>
          </a:ln>
        </p:spPr>
        <p:txBody>
          <a:bodyPr anchorCtr="0" anchor="t" bIns="0" lIns="0" spcFirstLastPara="1" rIns="0" wrap="square" tIns="12050">
            <a:spAutoFit/>
          </a:bodyPr>
          <a:lstStyle/>
          <a:p>
            <a:pPr indent="-342265" lvl="0" marL="354965" rtl="0" algn="l">
              <a:lnSpc>
                <a:spcPct val="100000"/>
              </a:lnSpc>
              <a:spcBef>
                <a:spcPts val="0"/>
              </a:spcBef>
              <a:spcAft>
                <a:spcPts val="0"/>
              </a:spcAft>
              <a:buClr>
                <a:srgbClr val="FFFFFF"/>
              </a:buClr>
              <a:buSzPts val="1600"/>
              <a:buFont typeface="Arial"/>
              <a:buChar char="•"/>
            </a:pPr>
            <a:r>
              <a:rPr b="1" lang="en-US" sz="1600">
                <a:solidFill>
                  <a:srgbClr val="FFFFFF"/>
                </a:solidFill>
                <a:latin typeface="Calibri"/>
                <a:ea typeface="Calibri"/>
                <a:cs typeface="Calibri"/>
                <a:sym typeface="Calibri"/>
              </a:rPr>
              <a:t>Code Chef NITC Chapte</a:t>
            </a:r>
            <a:endParaRPr sz="1600">
              <a:latin typeface="Calibri"/>
              <a:ea typeface="Calibri"/>
              <a:cs typeface="Calibri"/>
              <a:sym typeface="Calibri"/>
            </a:endParaRPr>
          </a:p>
        </p:txBody>
      </p:sp>
      <p:sp>
        <p:nvSpPr>
          <p:cNvPr id="542" name="Google Shape;542;p20"/>
          <p:cNvSpPr txBox="1"/>
          <p:nvPr/>
        </p:nvSpPr>
        <p:spPr>
          <a:xfrm>
            <a:off x="3123120" y="3584079"/>
            <a:ext cx="8682355" cy="985519"/>
          </a:xfrm>
          <a:prstGeom prst="rect">
            <a:avLst/>
          </a:prstGeom>
          <a:noFill/>
          <a:ln>
            <a:noFill/>
          </a:ln>
        </p:spPr>
        <p:txBody>
          <a:bodyPr anchorCtr="0" anchor="t" bIns="0" lIns="0" spcFirstLastPara="1" rIns="0" wrap="square" tIns="12050">
            <a:spAutoFit/>
          </a:bodyPr>
          <a:lstStyle/>
          <a:p>
            <a:pPr indent="-340995" lvl="0" marL="353695" marR="5080" rtl="0" algn="just">
              <a:lnSpc>
                <a:spcPct val="150000"/>
              </a:lnSpc>
              <a:spcBef>
                <a:spcPts val="0"/>
              </a:spcBef>
              <a:spcAft>
                <a:spcPts val="0"/>
              </a:spcAft>
              <a:buClr>
                <a:srgbClr val="202429"/>
              </a:buClr>
              <a:buSzPts val="1400"/>
              <a:buFont typeface="Arial"/>
              <a:buChar char="•"/>
            </a:pPr>
            <a:r>
              <a:rPr b="1" lang="en-US" sz="1400">
                <a:solidFill>
                  <a:srgbClr val="202429"/>
                </a:solidFill>
                <a:latin typeface="Calibri"/>
                <a:ea typeface="Calibri"/>
                <a:cs typeface="Calibri"/>
                <a:sym typeface="Calibri"/>
              </a:rPr>
              <a:t>Technical and Cultural Festivals: NIT Calicut is known for its annual technical and cultural festivals, such as 	'Tathva' and 'Ragam.' These events attract participants and enthusiasts from all over the country, making them 	a hub for creativity and innovation. RAGAM and TATHVA organized by the Students Affairs Council (SAC)</a:t>
            </a:r>
            <a:endParaRPr sz="1400">
              <a:latin typeface="Calibri"/>
              <a:ea typeface="Calibri"/>
              <a:cs typeface="Calibri"/>
              <a:sym typeface="Calibri"/>
            </a:endParaRPr>
          </a:p>
        </p:txBody>
      </p:sp>
      <p:sp>
        <p:nvSpPr>
          <p:cNvPr id="543" name="Google Shape;543;p20"/>
          <p:cNvSpPr txBox="1"/>
          <p:nvPr/>
        </p:nvSpPr>
        <p:spPr>
          <a:xfrm>
            <a:off x="3123120" y="4591824"/>
            <a:ext cx="8667750" cy="665480"/>
          </a:xfrm>
          <a:prstGeom prst="rect">
            <a:avLst/>
          </a:prstGeom>
          <a:noFill/>
          <a:ln>
            <a:noFill/>
          </a:ln>
        </p:spPr>
        <p:txBody>
          <a:bodyPr anchorCtr="0" anchor="t" bIns="0" lIns="0" spcFirstLastPara="1" rIns="0" wrap="square" tIns="12050">
            <a:spAutoFit/>
          </a:bodyPr>
          <a:lstStyle/>
          <a:p>
            <a:pPr indent="-342900" lvl="0" marL="355600" marR="5080" rtl="0" algn="l">
              <a:lnSpc>
                <a:spcPct val="150000"/>
              </a:lnSpc>
              <a:spcBef>
                <a:spcPts val="0"/>
              </a:spcBef>
              <a:spcAft>
                <a:spcPts val="0"/>
              </a:spcAft>
              <a:buClr>
                <a:srgbClr val="202429"/>
              </a:buClr>
              <a:buSzPts val="1400"/>
              <a:buFont typeface="Arial"/>
              <a:buChar char="•"/>
            </a:pPr>
            <a:r>
              <a:rPr b="1" lang="en-US" sz="1400">
                <a:solidFill>
                  <a:srgbClr val="202429"/>
                </a:solidFill>
                <a:latin typeface="Calibri"/>
                <a:ea typeface="Calibri"/>
                <a:cs typeface="Calibri"/>
                <a:sym typeface="Calibri"/>
              </a:rPr>
              <a:t>Student magazine published annually to showcase the talents of students Several student clubs for activities like music, debate, dance, drama, management, entrepreneurship, literary affairs, animal welfare etc.</a:t>
            </a:r>
            <a:endParaRPr sz="1400">
              <a:latin typeface="Calibri"/>
              <a:ea typeface="Calibri"/>
              <a:cs typeface="Calibri"/>
              <a:sym typeface="Calibri"/>
            </a:endParaRPr>
          </a:p>
        </p:txBody>
      </p:sp>
      <p:sp>
        <p:nvSpPr>
          <p:cNvPr id="544" name="Google Shape;544;p20"/>
          <p:cNvSpPr txBox="1"/>
          <p:nvPr/>
        </p:nvSpPr>
        <p:spPr>
          <a:xfrm>
            <a:off x="3123120" y="5279529"/>
            <a:ext cx="8682355" cy="1305560"/>
          </a:xfrm>
          <a:prstGeom prst="rect">
            <a:avLst/>
          </a:prstGeom>
          <a:noFill/>
          <a:ln>
            <a:noFill/>
          </a:ln>
        </p:spPr>
        <p:txBody>
          <a:bodyPr anchorCtr="0" anchor="t" bIns="0" lIns="0" spcFirstLastPara="1" rIns="0" wrap="square" tIns="12700">
            <a:spAutoFit/>
          </a:bodyPr>
          <a:lstStyle/>
          <a:p>
            <a:pPr indent="-340995" lvl="0" marL="353695" marR="5080" rtl="0" algn="just">
              <a:lnSpc>
                <a:spcPct val="150000"/>
              </a:lnSpc>
              <a:spcBef>
                <a:spcPts val="0"/>
              </a:spcBef>
              <a:spcAft>
                <a:spcPts val="0"/>
              </a:spcAft>
              <a:buClr>
                <a:srgbClr val="202429"/>
              </a:buClr>
              <a:buSzPts val="1400"/>
              <a:buFont typeface="Arial"/>
              <a:buChar char="•"/>
            </a:pPr>
            <a:r>
              <a:rPr b="1" lang="en-US" sz="1400">
                <a:solidFill>
                  <a:srgbClr val="202429"/>
                </a:solidFill>
                <a:latin typeface="Calibri"/>
                <a:ea typeface="Calibri"/>
                <a:cs typeface="Calibri"/>
                <a:sym typeface="Calibri"/>
              </a:rPr>
              <a:t>Active SPICMACY Calicut chapter Film club arranges screening of movies in open air theatre National Service 	Scheme (NSS) for community services (4 Units) National Cadet Corps (NCC) : Naval Unit (1 unit) Inter scholastic- 	Home and Away- district championship, state championship, inter-university tournaments, inter NIT 	tournaments, etc.</a:t>
            </a:r>
            <a:endParaRPr sz="1400">
              <a:latin typeface="Calibri"/>
              <a:ea typeface="Calibri"/>
              <a:cs typeface="Calibri"/>
              <a:sym typeface="Calibri"/>
            </a:endParaRPr>
          </a:p>
        </p:txBody>
      </p:sp>
      <p:sp>
        <p:nvSpPr>
          <p:cNvPr id="545" name="Google Shape;545;p20"/>
          <p:cNvSpPr txBox="1"/>
          <p:nvPr>
            <p:ph type="title"/>
          </p:nvPr>
        </p:nvSpPr>
        <p:spPr>
          <a:xfrm>
            <a:off x="390749" y="122569"/>
            <a:ext cx="11479200" cy="627900"/>
          </a:xfrm>
          <a:prstGeom prst="rect">
            <a:avLst/>
          </a:prstGeom>
          <a:noFill/>
          <a:ln>
            <a:noFill/>
          </a:ln>
        </p:spPr>
        <p:txBody>
          <a:bodyPr anchorCtr="0" anchor="t" bIns="0" lIns="0" spcFirstLastPara="1" rIns="0" wrap="square" tIns="12050">
            <a:spAutoFit/>
          </a:bodyPr>
          <a:lstStyle/>
          <a:p>
            <a:pPr indent="0" lvl="0" marL="363220" rtl="0" algn="l">
              <a:lnSpc>
                <a:spcPct val="100000"/>
              </a:lnSpc>
              <a:spcBef>
                <a:spcPts val="0"/>
              </a:spcBef>
              <a:spcAft>
                <a:spcPts val="0"/>
              </a:spcAft>
              <a:buNone/>
            </a:pPr>
            <a:r>
              <a:rPr lang="en-US">
                <a:latin typeface="Calibri"/>
                <a:ea typeface="Calibri"/>
                <a:cs typeface="Calibri"/>
                <a:sym typeface="Calibri"/>
              </a:rPr>
              <a:t>STUDENT ACTIVITIES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21"/>
          <p:cNvSpPr txBox="1"/>
          <p:nvPr>
            <p:ph type="title"/>
          </p:nvPr>
        </p:nvSpPr>
        <p:spPr>
          <a:xfrm>
            <a:off x="403449" y="117244"/>
            <a:ext cx="11479200" cy="627900"/>
          </a:xfrm>
          <a:prstGeom prst="rect">
            <a:avLst/>
          </a:prstGeom>
          <a:noFill/>
          <a:ln>
            <a:noFill/>
          </a:ln>
        </p:spPr>
        <p:txBody>
          <a:bodyPr anchorCtr="0" anchor="t" bIns="0" lIns="0" spcFirstLastPara="1" rIns="0" wrap="square" tIns="12050">
            <a:spAutoFit/>
          </a:bodyPr>
          <a:lstStyle/>
          <a:p>
            <a:pPr indent="0" lvl="0" marL="363220" rtl="0" algn="l">
              <a:lnSpc>
                <a:spcPct val="100000"/>
              </a:lnSpc>
              <a:spcBef>
                <a:spcPts val="0"/>
              </a:spcBef>
              <a:spcAft>
                <a:spcPts val="0"/>
              </a:spcAft>
              <a:buNone/>
            </a:pPr>
            <a:r>
              <a:rPr lang="en-US">
                <a:latin typeface="Calibri"/>
                <a:ea typeface="Calibri"/>
                <a:cs typeface="Calibri"/>
                <a:sym typeface="Calibri"/>
              </a:rPr>
              <a:t>LIFE ON NITC CAMPUS</a:t>
            </a:r>
            <a:endParaRPr/>
          </a:p>
        </p:txBody>
      </p:sp>
      <p:pic>
        <p:nvPicPr>
          <p:cNvPr id="551" name="Google Shape;551;p21"/>
          <p:cNvPicPr preferRelativeResize="0"/>
          <p:nvPr/>
        </p:nvPicPr>
        <p:blipFill rotWithShape="1">
          <a:blip r:embed="rId3">
            <a:alphaModFix/>
          </a:blip>
          <a:srcRect b="0" l="0" r="0" t="0"/>
          <a:stretch/>
        </p:blipFill>
        <p:spPr>
          <a:xfrm>
            <a:off x="182879" y="1955292"/>
            <a:ext cx="2828544" cy="3732276"/>
          </a:xfrm>
          <a:prstGeom prst="rect">
            <a:avLst/>
          </a:prstGeom>
          <a:noFill/>
          <a:ln>
            <a:noFill/>
          </a:ln>
        </p:spPr>
      </p:pic>
      <p:pic>
        <p:nvPicPr>
          <p:cNvPr id="552" name="Google Shape;552;p21"/>
          <p:cNvPicPr preferRelativeResize="0"/>
          <p:nvPr/>
        </p:nvPicPr>
        <p:blipFill rotWithShape="1">
          <a:blip r:embed="rId4">
            <a:alphaModFix/>
          </a:blip>
          <a:srcRect b="0" l="0" r="0" t="0"/>
          <a:stretch/>
        </p:blipFill>
        <p:spPr>
          <a:xfrm>
            <a:off x="3180588" y="1955292"/>
            <a:ext cx="2828543" cy="3732276"/>
          </a:xfrm>
          <a:prstGeom prst="rect">
            <a:avLst/>
          </a:prstGeom>
          <a:noFill/>
          <a:ln>
            <a:noFill/>
          </a:ln>
        </p:spPr>
      </p:pic>
      <p:pic>
        <p:nvPicPr>
          <p:cNvPr id="553" name="Google Shape;553;p21"/>
          <p:cNvPicPr preferRelativeResize="0"/>
          <p:nvPr/>
        </p:nvPicPr>
        <p:blipFill rotWithShape="1">
          <a:blip r:embed="rId5">
            <a:alphaModFix/>
          </a:blip>
          <a:srcRect b="0" l="0" r="0" t="0"/>
          <a:stretch/>
        </p:blipFill>
        <p:spPr>
          <a:xfrm>
            <a:off x="6178296" y="1955292"/>
            <a:ext cx="2828544" cy="3732276"/>
          </a:xfrm>
          <a:prstGeom prst="rect">
            <a:avLst/>
          </a:prstGeom>
          <a:noFill/>
          <a:ln>
            <a:noFill/>
          </a:ln>
        </p:spPr>
      </p:pic>
      <p:pic>
        <p:nvPicPr>
          <p:cNvPr id="554" name="Google Shape;554;p21"/>
          <p:cNvPicPr preferRelativeResize="0"/>
          <p:nvPr/>
        </p:nvPicPr>
        <p:blipFill rotWithShape="1">
          <a:blip r:embed="rId6">
            <a:alphaModFix/>
          </a:blip>
          <a:srcRect b="0" l="0" r="0" t="0"/>
          <a:stretch/>
        </p:blipFill>
        <p:spPr>
          <a:xfrm>
            <a:off x="9176004" y="1955292"/>
            <a:ext cx="2828544" cy="3732276"/>
          </a:xfrm>
          <a:prstGeom prst="rect">
            <a:avLst/>
          </a:prstGeom>
          <a:noFill/>
          <a:ln>
            <a:noFill/>
          </a:ln>
        </p:spPr>
      </p:pic>
      <p:sp>
        <p:nvSpPr>
          <p:cNvPr id="555" name="Google Shape;555;p21"/>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3436c13a584_2_47"/>
          <p:cNvSpPr txBox="1"/>
          <p:nvPr>
            <p:ph idx="1" type="body"/>
          </p:nvPr>
        </p:nvSpPr>
        <p:spPr>
          <a:xfrm>
            <a:off x="228600" y="1143000"/>
            <a:ext cx="4867639" cy="5467764"/>
          </a:xfrm>
          <a:prstGeom prst="rect">
            <a:avLst/>
          </a:prstGeom>
          <a:noFill/>
          <a:ln>
            <a:noFill/>
          </a:ln>
        </p:spPr>
        <p:txBody>
          <a:bodyPr anchorCtr="0" anchor="t" bIns="0" lIns="0" spcFirstLastPara="1" rIns="0" wrap="square" tIns="0">
            <a:noAutofit/>
          </a:bodyPr>
          <a:lstStyle/>
          <a:p>
            <a:pPr indent="-285750" lvl="0" marL="285750" rtl="0" algn="l">
              <a:lnSpc>
                <a:spcPct val="150000"/>
              </a:lnSpc>
              <a:spcBef>
                <a:spcPts val="0"/>
              </a:spcBef>
              <a:spcAft>
                <a:spcPts val="0"/>
              </a:spcAft>
              <a:buClr>
                <a:srgbClr val="212529"/>
              </a:buClr>
              <a:buSzPts val="1600"/>
              <a:buFont typeface="Arial"/>
              <a:buChar char="•"/>
            </a:pPr>
            <a:r>
              <a:rPr lang="en-US" sz="1600">
                <a:solidFill>
                  <a:srgbClr val="212529"/>
                </a:solidFill>
              </a:rPr>
              <a:t>Strengthen International collaboration in the Academic and Research domain </a:t>
            </a:r>
            <a:endParaRPr/>
          </a:p>
          <a:p>
            <a:pPr indent="-285750" lvl="0" marL="285750" rtl="0" algn="l">
              <a:lnSpc>
                <a:spcPct val="150000"/>
              </a:lnSpc>
              <a:spcBef>
                <a:spcPts val="0"/>
              </a:spcBef>
              <a:spcAft>
                <a:spcPts val="0"/>
              </a:spcAft>
              <a:buClr>
                <a:srgbClr val="212529"/>
              </a:buClr>
              <a:buSzPts val="1600"/>
              <a:buFont typeface="Arial"/>
              <a:buChar char="•"/>
            </a:pPr>
            <a:r>
              <a:rPr lang="en-US" sz="1600">
                <a:solidFill>
                  <a:srgbClr val="212529"/>
                </a:solidFill>
              </a:rPr>
              <a:t>Establish a mechanism for the attainment of global standards among the NITC fraternity</a:t>
            </a:r>
            <a:endParaRPr/>
          </a:p>
          <a:p>
            <a:pPr indent="-285750" lvl="0" marL="285750" rtl="0" algn="l">
              <a:lnSpc>
                <a:spcPct val="150000"/>
              </a:lnSpc>
              <a:spcBef>
                <a:spcPts val="0"/>
              </a:spcBef>
              <a:spcAft>
                <a:spcPts val="0"/>
              </a:spcAft>
              <a:buClr>
                <a:srgbClr val="212529"/>
              </a:buClr>
              <a:buSzPts val="1600"/>
              <a:buFont typeface="Arial"/>
              <a:buChar char="•"/>
            </a:pPr>
            <a:r>
              <a:rPr lang="en-US" sz="1600">
                <a:solidFill>
                  <a:srgbClr val="212529"/>
                </a:solidFill>
              </a:rPr>
              <a:t>Mobilise International Academic Collaboration </a:t>
            </a:r>
            <a:endParaRPr/>
          </a:p>
          <a:p>
            <a:pPr indent="-285750" lvl="0" marL="285750" rtl="0" algn="l">
              <a:lnSpc>
                <a:spcPct val="150000"/>
              </a:lnSpc>
              <a:spcBef>
                <a:spcPts val="0"/>
              </a:spcBef>
              <a:spcAft>
                <a:spcPts val="0"/>
              </a:spcAft>
              <a:buClr>
                <a:srgbClr val="212529"/>
              </a:buClr>
              <a:buSzPts val="1600"/>
              <a:buFont typeface="Arial"/>
              <a:buChar char="•"/>
            </a:pPr>
            <a:r>
              <a:rPr lang="en-US" sz="1600">
                <a:solidFill>
                  <a:srgbClr val="212529"/>
                </a:solidFill>
              </a:rPr>
              <a:t>Focus on creating world-class teaching practices and curriculum</a:t>
            </a:r>
            <a:endParaRPr/>
          </a:p>
          <a:p>
            <a:pPr indent="-285750" lvl="0" marL="285750" rtl="0" algn="l">
              <a:lnSpc>
                <a:spcPct val="150000"/>
              </a:lnSpc>
              <a:spcBef>
                <a:spcPts val="0"/>
              </a:spcBef>
              <a:spcAft>
                <a:spcPts val="0"/>
              </a:spcAft>
              <a:buClr>
                <a:srgbClr val="212529"/>
              </a:buClr>
              <a:buSzPts val="1600"/>
              <a:buFont typeface="Arial"/>
              <a:buChar char="•"/>
            </a:pPr>
            <a:r>
              <a:rPr lang="en-US" sz="1600">
                <a:solidFill>
                  <a:srgbClr val="212529"/>
                </a:solidFill>
              </a:rPr>
              <a:t>The office for International Relations aims to foster academic and research collaborations with reputed institutions and industries from India and abroad for the internationalization of higher education.</a:t>
            </a:r>
            <a:endParaRPr/>
          </a:p>
          <a:p>
            <a:pPr indent="-285750" lvl="0" marL="285750" rtl="0" algn="l">
              <a:lnSpc>
                <a:spcPct val="150000"/>
              </a:lnSpc>
              <a:spcBef>
                <a:spcPts val="0"/>
              </a:spcBef>
              <a:spcAft>
                <a:spcPts val="0"/>
              </a:spcAft>
              <a:buClr>
                <a:srgbClr val="212529"/>
              </a:buClr>
              <a:buSzPts val="1600"/>
              <a:buFont typeface="Arial"/>
              <a:buChar char="•"/>
            </a:pPr>
            <a:r>
              <a:rPr lang="en-US" sz="1600">
                <a:solidFill>
                  <a:srgbClr val="212529"/>
                </a:solidFill>
              </a:rPr>
              <a:t>14 MoUs with reputed international institutes/Universities fostering scholarly exchanges.</a:t>
            </a:r>
            <a:endParaRPr/>
          </a:p>
          <a:p>
            <a:pPr indent="-184150" lvl="0" marL="285750" rtl="0" algn="l">
              <a:lnSpc>
                <a:spcPct val="150000"/>
              </a:lnSpc>
              <a:spcBef>
                <a:spcPts val="0"/>
              </a:spcBef>
              <a:spcAft>
                <a:spcPts val="0"/>
              </a:spcAft>
              <a:buClr>
                <a:srgbClr val="595959"/>
              </a:buClr>
              <a:buSzPts val="1600"/>
              <a:buFont typeface="Arial"/>
              <a:buNone/>
            </a:pPr>
            <a:r>
              <a:t/>
            </a:r>
            <a:endParaRPr sz="1600"/>
          </a:p>
        </p:txBody>
      </p:sp>
      <p:sp>
        <p:nvSpPr>
          <p:cNvPr id="561" name="Google Shape;561;g3436c13a584_2_47"/>
          <p:cNvSpPr txBox="1"/>
          <p:nvPr>
            <p:ph type="title"/>
          </p:nvPr>
        </p:nvSpPr>
        <p:spPr>
          <a:xfrm>
            <a:off x="424206" y="0"/>
            <a:ext cx="10199751" cy="1325563"/>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lang="en-US" sz="3200"/>
              <a:t>INTERNATIONAL, ALUMNI &amp; </a:t>
            </a:r>
            <a:br>
              <a:rPr lang="en-US" sz="3200"/>
            </a:br>
            <a:r>
              <a:rPr lang="en-US" sz="3200"/>
              <a:t>CORPORATE RELATIONS (IACR) - International</a:t>
            </a:r>
            <a:endParaRPr/>
          </a:p>
        </p:txBody>
      </p:sp>
      <p:pic>
        <p:nvPicPr>
          <p:cNvPr descr="A logo of a company&#10;&#10;Description automatically generated with medium confidence" id="562" name="Google Shape;562;g3436c13a584_2_47"/>
          <p:cNvPicPr preferRelativeResize="0"/>
          <p:nvPr/>
        </p:nvPicPr>
        <p:blipFill rotWithShape="1">
          <a:blip r:embed="rId3">
            <a:alphaModFix/>
          </a:blip>
          <a:srcRect b="0" l="0" r="0" t="0"/>
          <a:stretch/>
        </p:blipFill>
        <p:spPr>
          <a:xfrm>
            <a:off x="10669233" y="43117"/>
            <a:ext cx="1169449" cy="1391166"/>
          </a:xfrm>
          <a:prstGeom prst="rect">
            <a:avLst/>
          </a:prstGeom>
          <a:noFill/>
          <a:ln>
            <a:noFill/>
          </a:ln>
        </p:spPr>
      </p:pic>
      <p:pic>
        <p:nvPicPr>
          <p:cNvPr descr="Prof.Paul Krueger (North Texas) visiting and interacting with students of joint MS program" id="563" name="Google Shape;563;g3436c13a584_2_47"/>
          <p:cNvPicPr preferRelativeResize="0"/>
          <p:nvPr/>
        </p:nvPicPr>
        <p:blipFill rotWithShape="1">
          <a:blip r:embed="rId4">
            <a:alphaModFix/>
          </a:blip>
          <a:srcRect b="0" l="0" r="0" t="0"/>
          <a:stretch/>
        </p:blipFill>
        <p:spPr>
          <a:xfrm>
            <a:off x="5486400" y="1842399"/>
            <a:ext cx="6096000" cy="3838575"/>
          </a:xfrm>
          <a:prstGeom prst="rect">
            <a:avLst/>
          </a:prstGeom>
          <a:noFill/>
          <a:ln>
            <a:noFill/>
          </a:ln>
        </p:spPr>
      </p:pic>
      <p:sp>
        <p:nvSpPr>
          <p:cNvPr id="564" name="Google Shape;564;g3436c13a584_2_47"/>
          <p:cNvSpPr txBox="1"/>
          <p:nvPr/>
        </p:nvSpPr>
        <p:spPr>
          <a:xfrm>
            <a:off x="5410200" y="5791201"/>
            <a:ext cx="6647612" cy="461665"/>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i="1" lang="en-US" sz="1200"/>
              <a:t>Prof. Paul Kreuger visited and interacted with students selected for joined master’s program with UNT USA.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g3436c13a584_2_56"/>
          <p:cNvSpPr txBox="1"/>
          <p:nvPr>
            <p:ph type="title"/>
          </p:nvPr>
        </p:nvSpPr>
        <p:spPr>
          <a:xfrm>
            <a:off x="152400" y="0"/>
            <a:ext cx="10471500" cy="13257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lang="en-US" sz="3200"/>
              <a:t>INTERNATIONAL, ALUMNI &amp; </a:t>
            </a:r>
            <a:br>
              <a:rPr lang="en-US" sz="3200"/>
            </a:br>
            <a:r>
              <a:rPr lang="en-US" sz="3200"/>
              <a:t>CORPORATE RELATIONS (IACR) - International</a:t>
            </a:r>
            <a:endParaRPr/>
          </a:p>
        </p:txBody>
      </p:sp>
      <p:pic>
        <p:nvPicPr>
          <p:cNvPr descr="A logo of a company&#10;&#10;Description automatically generated with medium confidence" id="570" name="Google Shape;570;g3436c13a584_2_56"/>
          <p:cNvPicPr preferRelativeResize="0"/>
          <p:nvPr/>
        </p:nvPicPr>
        <p:blipFill rotWithShape="1">
          <a:blip r:embed="rId3">
            <a:alphaModFix/>
          </a:blip>
          <a:srcRect b="0" l="0" r="0" t="0"/>
          <a:stretch/>
        </p:blipFill>
        <p:spPr>
          <a:xfrm>
            <a:off x="10793958" y="-32733"/>
            <a:ext cx="1169449" cy="1391166"/>
          </a:xfrm>
          <a:prstGeom prst="rect">
            <a:avLst/>
          </a:prstGeom>
          <a:noFill/>
          <a:ln>
            <a:noFill/>
          </a:ln>
        </p:spPr>
      </p:pic>
      <p:sp>
        <p:nvSpPr>
          <p:cNvPr id="571" name="Google Shape;571;g3436c13a584_2_56"/>
          <p:cNvSpPr/>
          <p:nvPr/>
        </p:nvSpPr>
        <p:spPr>
          <a:xfrm>
            <a:off x="0" y="4871393"/>
            <a:ext cx="4978377" cy="307777"/>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t/>
            </a:r>
            <a:endParaRPr b="1" sz="1400">
              <a:solidFill>
                <a:srgbClr val="E36C09"/>
              </a:solidFill>
            </a:endParaRPr>
          </a:p>
        </p:txBody>
      </p:sp>
      <p:sp>
        <p:nvSpPr>
          <p:cNvPr id="572" name="Google Shape;572;g3436c13a584_2_56"/>
          <p:cNvSpPr txBox="1"/>
          <p:nvPr>
            <p:ph idx="1" type="body"/>
          </p:nvPr>
        </p:nvSpPr>
        <p:spPr>
          <a:xfrm>
            <a:off x="502125" y="1434275"/>
            <a:ext cx="11218500" cy="4280700"/>
          </a:xfrm>
          <a:prstGeom prst="rect">
            <a:avLst/>
          </a:prstGeom>
          <a:noFill/>
          <a:ln>
            <a:noFill/>
          </a:ln>
        </p:spPr>
        <p:txBody>
          <a:bodyPr anchorCtr="0" anchor="t" bIns="0" lIns="0" spcFirstLastPara="1" rIns="0" wrap="square" tIns="0">
            <a:normAutofit lnSpcReduction="10000"/>
          </a:bodyPr>
          <a:lstStyle/>
          <a:p>
            <a:pPr indent="0" lvl="0" marL="0" rtl="0" algn="ctr">
              <a:lnSpc>
                <a:spcPct val="100000"/>
              </a:lnSpc>
              <a:spcBef>
                <a:spcPts val="0"/>
              </a:spcBef>
              <a:spcAft>
                <a:spcPts val="0"/>
              </a:spcAft>
              <a:buNone/>
            </a:pPr>
            <a:r>
              <a:t/>
            </a:r>
            <a:endParaRPr b="1"/>
          </a:p>
          <a:p>
            <a:pPr indent="0" lvl="0" marL="0" rtl="0" algn="ctr">
              <a:lnSpc>
                <a:spcPct val="100000"/>
              </a:lnSpc>
              <a:spcBef>
                <a:spcPts val="0"/>
              </a:spcBef>
              <a:spcAft>
                <a:spcPts val="0"/>
              </a:spcAft>
              <a:buNone/>
            </a:pPr>
            <a:r>
              <a:rPr b="1" lang="en-US"/>
              <a:t>The active academic programme with student mobility :</a:t>
            </a:r>
            <a:endParaRPr/>
          </a:p>
          <a:p>
            <a:pPr indent="0" lvl="0" marL="0" rtl="0" algn="ctr">
              <a:lnSpc>
                <a:spcPct val="100000"/>
              </a:lnSpc>
              <a:spcBef>
                <a:spcPts val="0"/>
              </a:spcBef>
              <a:spcAft>
                <a:spcPts val="0"/>
              </a:spcAft>
              <a:buNone/>
            </a:pPr>
            <a:r>
              <a:t/>
            </a:r>
            <a:endParaRPr b="1"/>
          </a:p>
          <a:p>
            <a:pPr indent="0" lvl="0" marL="0" rtl="0" algn="ctr">
              <a:lnSpc>
                <a:spcPct val="100000"/>
              </a:lnSpc>
              <a:spcBef>
                <a:spcPts val="0"/>
              </a:spcBef>
              <a:spcAft>
                <a:spcPts val="0"/>
              </a:spcAft>
              <a:buNone/>
            </a:pPr>
            <a:r>
              <a:t/>
            </a:r>
            <a:endParaRPr b="1"/>
          </a:p>
          <a:p>
            <a:pPr indent="-361950" lvl="0" marL="342900" rtl="0" algn="just">
              <a:lnSpc>
                <a:spcPct val="100000"/>
              </a:lnSpc>
              <a:spcBef>
                <a:spcPts val="0"/>
              </a:spcBef>
              <a:spcAft>
                <a:spcPts val="0"/>
              </a:spcAft>
              <a:buClr>
                <a:srgbClr val="595959"/>
              </a:buClr>
              <a:buSzPts val="2000"/>
              <a:buFont typeface="Arial"/>
              <a:buChar char="•"/>
            </a:pPr>
            <a:r>
              <a:rPr lang="en-US"/>
              <a:t>NIT Calicut established a Dual-Degree Masters program with the University of North Texas, USA for M.Tech. /MS in Bioengineering/Biomedical Engineering in 2024. </a:t>
            </a:r>
            <a:endParaRPr/>
          </a:p>
          <a:p>
            <a:pPr indent="-234950" lvl="0" marL="342900" rtl="0" algn="just">
              <a:lnSpc>
                <a:spcPct val="100000"/>
              </a:lnSpc>
              <a:spcBef>
                <a:spcPts val="0"/>
              </a:spcBef>
              <a:spcAft>
                <a:spcPts val="0"/>
              </a:spcAft>
              <a:buClr>
                <a:srgbClr val="595959"/>
              </a:buClr>
              <a:buSzPts val="2000"/>
              <a:buFont typeface="Arial"/>
              <a:buNone/>
            </a:pPr>
            <a:r>
              <a:t/>
            </a:r>
            <a:endParaRPr/>
          </a:p>
          <a:p>
            <a:pPr indent="-361950" lvl="0" marL="342900" rtl="0" algn="just">
              <a:lnSpc>
                <a:spcPct val="100000"/>
              </a:lnSpc>
              <a:spcBef>
                <a:spcPts val="0"/>
              </a:spcBef>
              <a:spcAft>
                <a:spcPts val="0"/>
              </a:spcAft>
              <a:buClr>
                <a:srgbClr val="595959"/>
              </a:buClr>
              <a:buSzPts val="2000"/>
              <a:buFont typeface="Arial"/>
              <a:buChar char="•"/>
            </a:pPr>
            <a:r>
              <a:rPr lang="en-US"/>
              <a:t>NIT Calicut established an agreement on an Accelerated MS Program in Physics and Applied Physics with Michigan Technological University, USA for B.Tech graduates.</a:t>
            </a:r>
            <a:endParaRPr/>
          </a:p>
          <a:p>
            <a:pPr indent="0" lvl="0" marL="0" rtl="0" algn="just">
              <a:lnSpc>
                <a:spcPct val="100000"/>
              </a:lnSpc>
              <a:spcBef>
                <a:spcPts val="0"/>
              </a:spcBef>
              <a:spcAft>
                <a:spcPts val="0"/>
              </a:spcAft>
              <a:buNone/>
            </a:pPr>
            <a:r>
              <a:rPr lang="en-US"/>
              <a:t> </a:t>
            </a:r>
            <a:endParaRPr/>
          </a:p>
          <a:p>
            <a:pPr indent="-361950" lvl="0" marL="342900" rtl="0" algn="just">
              <a:lnSpc>
                <a:spcPct val="100000"/>
              </a:lnSpc>
              <a:spcBef>
                <a:spcPts val="0"/>
              </a:spcBef>
              <a:spcAft>
                <a:spcPts val="0"/>
              </a:spcAft>
              <a:buClr>
                <a:srgbClr val="595959"/>
              </a:buClr>
              <a:buSzPts val="2000"/>
              <a:buFont typeface="Arial"/>
              <a:buChar char="•"/>
            </a:pPr>
            <a:r>
              <a:rPr lang="en-US"/>
              <a:t>NIT Calicut established an agreement on the Joint Doctoral Program (JDP) –Cotutelle Norwegian University of Science and Technology, Norway</a:t>
            </a:r>
            <a:endParaRPr/>
          </a:p>
          <a:p>
            <a:pPr indent="0" lvl="0" marL="0" rtl="0" algn="just">
              <a:lnSpc>
                <a:spcPct val="100000"/>
              </a:lnSpc>
              <a:spcBef>
                <a:spcPts val="0"/>
              </a:spcBef>
              <a:spcAft>
                <a:spcPts val="0"/>
              </a:spcAft>
              <a:buNone/>
            </a:pPr>
            <a:r>
              <a:t/>
            </a:r>
            <a:endParaRPr/>
          </a:p>
          <a:p>
            <a:pPr indent="-361950" lvl="0" marL="342900" rtl="0" algn="just">
              <a:lnSpc>
                <a:spcPct val="100000"/>
              </a:lnSpc>
              <a:spcBef>
                <a:spcPts val="0"/>
              </a:spcBef>
              <a:spcAft>
                <a:spcPts val="0"/>
              </a:spcAft>
              <a:buClr>
                <a:srgbClr val="595959"/>
              </a:buClr>
              <a:buSzPts val="2000"/>
              <a:buFont typeface="Arial"/>
              <a:buChar char="•"/>
            </a:pPr>
            <a:r>
              <a:rPr lang="en-US"/>
              <a:t>Semester exchange /Internship students from various FHEI to NITC </a:t>
            </a:r>
            <a:endParaRPr/>
          </a:p>
          <a:p>
            <a:pPr indent="-234950" lvl="0" marL="342900" rtl="0" algn="just">
              <a:lnSpc>
                <a:spcPct val="100000"/>
              </a:lnSpc>
              <a:spcBef>
                <a:spcPts val="0"/>
              </a:spcBef>
              <a:spcAft>
                <a:spcPts val="0"/>
              </a:spcAft>
              <a:buClr>
                <a:srgbClr val="595959"/>
              </a:buClr>
              <a:buSzPts val="2000"/>
              <a:buFont typeface="Arial"/>
              <a:buNone/>
            </a:pPr>
            <a:r>
              <a:t/>
            </a:r>
            <a:endParaRPr/>
          </a:p>
        </p:txBody>
      </p:sp>
      <p:sp>
        <p:nvSpPr>
          <p:cNvPr id="573" name="Google Shape;573;g3436c13a584_2_56"/>
          <p:cNvSpPr/>
          <p:nvPr/>
        </p:nvSpPr>
        <p:spPr>
          <a:xfrm>
            <a:off x="7239000" y="1752601"/>
            <a:ext cx="4724400" cy="1907317"/>
          </a:xfrm>
          <a:prstGeom prst="rect">
            <a:avLst/>
          </a:prstGeom>
          <a:noFill/>
          <a:ln>
            <a:noFill/>
          </a:ln>
        </p:spPr>
        <p:txBody>
          <a:bodyPr anchorCtr="0" anchor="t" bIns="45700" lIns="91425" spcFirstLastPara="1" rIns="91425" wrap="square" tIns="45700">
            <a:noAutofit/>
          </a:bodyPr>
          <a:lstStyle/>
          <a:p>
            <a:pPr indent="-342900" lvl="0" marL="342900" rtl="0" algn="just">
              <a:lnSpc>
                <a:spcPct val="80000"/>
              </a:lnSpc>
              <a:spcBef>
                <a:spcPts val="0"/>
              </a:spcBef>
              <a:spcAft>
                <a:spcPts val="0"/>
              </a:spcAft>
              <a:buClr>
                <a:srgbClr val="595959"/>
              </a:buClr>
              <a:buSzPts val="1700"/>
              <a:buFont typeface="Arial"/>
              <a:buChar char="•"/>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23"/>
          <p:cNvSpPr txBox="1"/>
          <p:nvPr/>
        </p:nvSpPr>
        <p:spPr>
          <a:xfrm>
            <a:off x="502945" y="1614233"/>
            <a:ext cx="4488815" cy="4556760"/>
          </a:xfrm>
          <a:prstGeom prst="rect">
            <a:avLst/>
          </a:prstGeom>
          <a:noFill/>
          <a:ln>
            <a:noFill/>
          </a:ln>
        </p:spPr>
        <p:txBody>
          <a:bodyPr anchorCtr="0" anchor="t" bIns="0" lIns="0" spcFirstLastPara="1" rIns="0" wrap="square" tIns="12700">
            <a:spAutoFit/>
          </a:bodyPr>
          <a:lstStyle/>
          <a:p>
            <a:pPr indent="-228600" lvl="0" marL="241300" marR="542290" rtl="0" algn="l">
              <a:lnSpc>
                <a:spcPct val="150000"/>
              </a:lnSpc>
              <a:spcBef>
                <a:spcPts val="0"/>
              </a:spcBef>
              <a:spcAft>
                <a:spcPts val="0"/>
              </a:spcAft>
              <a:buClr>
                <a:srgbClr val="202429"/>
              </a:buClr>
              <a:buSzPts val="1600"/>
              <a:buFont typeface="Arial"/>
              <a:buChar char="•"/>
            </a:pPr>
            <a:r>
              <a:rPr lang="en-US" sz="1600">
                <a:solidFill>
                  <a:srgbClr val="202429"/>
                </a:solidFill>
                <a:latin typeface="Calibri"/>
                <a:ea typeface="Calibri"/>
                <a:cs typeface="Calibri"/>
                <a:sym typeface="Calibri"/>
              </a:rPr>
              <a:t>Strengthen International collaboration in the Academic and Research domain</a:t>
            </a:r>
            <a:endParaRPr sz="1600">
              <a:latin typeface="Calibri"/>
              <a:ea typeface="Calibri"/>
              <a:cs typeface="Calibri"/>
              <a:sym typeface="Calibri"/>
            </a:endParaRPr>
          </a:p>
          <a:p>
            <a:pPr indent="-228600" lvl="0" marL="241300" marR="38100" rtl="0" algn="l">
              <a:lnSpc>
                <a:spcPct val="150000"/>
              </a:lnSpc>
              <a:spcBef>
                <a:spcPts val="1000"/>
              </a:spcBef>
              <a:spcAft>
                <a:spcPts val="0"/>
              </a:spcAft>
              <a:buClr>
                <a:srgbClr val="202429"/>
              </a:buClr>
              <a:buSzPts val="1600"/>
              <a:buFont typeface="Arial"/>
              <a:buChar char="•"/>
            </a:pPr>
            <a:r>
              <a:rPr lang="en-US" sz="1600">
                <a:solidFill>
                  <a:srgbClr val="202429"/>
                </a:solidFill>
                <a:latin typeface="Calibri"/>
                <a:ea typeface="Calibri"/>
                <a:cs typeface="Calibri"/>
                <a:sym typeface="Calibri"/>
              </a:rPr>
              <a:t>Establish a mechanism for the attainment of global standards among the NITC fraternity</a:t>
            </a:r>
            <a:endParaRPr sz="1600">
              <a:latin typeface="Calibri"/>
              <a:ea typeface="Calibri"/>
              <a:cs typeface="Calibri"/>
              <a:sym typeface="Calibri"/>
            </a:endParaRPr>
          </a:p>
          <a:p>
            <a:pPr indent="0" lvl="0" marL="0" rtl="0" algn="l">
              <a:lnSpc>
                <a:spcPct val="100000"/>
              </a:lnSpc>
              <a:spcBef>
                <a:spcPts val="5"/>
              </a:spcBef>
              <a:spcAft>
                <a:spcPts val="0"/>
              </a:spcAft>
              <a:buClr>
                <a:srgbClr val="202429"/>
              </a:buClr>
              <a:buSzPts val="1600"/>
              <a:buFont typeface="Arial"/>
              <a:buNone/>
            </a:pPr>
            <a:r>
              <a:t/>
            </a:r>
            <a:endParaRPr sz="1600">
              <a:latin typeface="Calibri"/>
              <a:ea typeface="Calibri"/>
              <a:cs typeface="Calibri"/>
              <a:sym typeface="Calibri"/>
            </a:endParaRPr>
          </a:p>
          <a:p>
            <a:pPr indent="-227965" lvl="0" marL="240665" rtl="0" algn="l">
              <a:lnSpc>
                <a:spcPct val="100000"/>
              </a:lnSpc>
              <a:spcBef>
                <a:spcPts val="0"/>
              </a:spcBef>
              <a:spcAft>
                <a:spcPts val="0"/>
              </a:spcAft>
              <a:buClr>
                <a:srgbClr val="202429"/>
              </a:buClr>
              <a:buSzPts val="1600"/>
              <a:buFont typeface="Arial"/>
              <a:buChar char="•"/>
            </a:pPr>
            <a:r>
              <a:rPr lang="en-US" sz="1600">
                <a:solidFill>
                  <a:srgbClr val="202429"/>
                </a:solidFill>
                <a:latin typeface="Calibri"/>
                <a:ea typeface="Calibri"/>
                <a:cs typeface="Calibri"/>
                <a:sym typeface="Calibri"/>
              </a:rPr>
              <a:t>Mobilise International Academic Collaboration</a:t>
            </a:r>
            <a:endParaRPr sz="1600">
              <a:latin typeface="Calibri"/>
              <a:ea typeface="Calibri"/>
              <a:cs typeface="Calibri"/>
              <a:sym typeface="Calibri"/>
            </a:endParaRPr>
          </a:p>
          <a:p>
            <a:pPr indent="-228600" lvl="0" marL="241300" marR="276860" rtl="0" algn="l">
              <a:lnSpc>
                <a:spcPct val="150000"/>
              </a:lnSpc>
              <a:spcBef>
                <a:spcPts val="1000"/>
              </a:spcBef>
              <a:spcAft>
                <a:spcPts val="0"/>
              </a:spcAft>
              <a:buClr>
                <a:srgbClr val="202429"/>
              </a:buClr>
              <a:buSzPts val="1600"/>
              <a:buFont typeface="Arial"/>
              <a:buChar char="•"/>
            </a:pPr>
            <a:r>
              <a:rPr lang="en-US" sz="1600">
                <a:solidFill>
                  <a:srgbClr val="202429"/>
                </a:solidFill>
                <a:latin typeface="Calibri"/>
                <a:ea typeface="Calibri"/>
                <a:cs typeface="Calibri"/>
                <a:sym typeface="Calibri"/>
              </a:rPr>
              <a:t>Focus on creating world-class teaching practices and curriculum</a:t>
            </a:r>
            <a:endParaRPr sz="1600">
              <a:latin typeface="Calibri"/>
              <a:ea typeface="Calibri"/>
              <a:cs typeface="Calibri"/>
              <a:sym typeface="Calibri"/>
            </a:endParaRPr>
          </a:p>
          <a:p>
            <a:pPr indent="-228600" lvl="0" marL="241300" marR="5080" rtl="0" algn="l">
              <a:lnSpc>
                <a:spcPct val="150000"/>
              </a:lnSpc>
              <a:spcBef>
                <a:spcPts val="1000"/>
              </a:spcBef>
              <a:spcAft>
                <a:spcPts val="0"/>
              </a:spcAft>
              <a:buClr>
                <a:srgbClr val="202429"/>
              </a:buClr>
              <a:buSzPts val="1600"/>
              <a:buFont typeface="Arial"/>
              <a:buChar char="•"/>
            </a:pPr>
            <a:r>
              <a:rPr lang="en-US" sz="1600">
                <a:solidFill>
                  <a:srgbClr val="202429"/>
                </a:solidFill>
                <a:latin typeface="Calibri"/>
                <a:ea typeface="Calibri"/>
                <a:cs typeface="Calibri"/>
                <a:sym typeface="Calibri"/>
              </a:rPr>
              <a:t>The office for International Relations aims to foster academic and research collaborations with reputed institutions and industries from India and abroad for the internationalization of higher education</a:t>
            </a:r>
            <a:endParaRPr sz="1600">
              <a:latin typeface="Calibri"/>
              <a:ea typeface="Calibri"/>
              <a:cs typeface="Calibri"/>
              <a:sym typeface="Calibri"/>
            </a:endParaRPr>
          </a:p>
        </p:txBody>
      </p:sp>
      <p:sp>
        <p:nvSpPr>
          <p:cNvPr id="579" name="Google Shape;579;p23"/>
          <p:cNvSpPr txBox="1"/>
          <p:nvPr>
            <p:ph type="title"/>
          </p:nvPr>
        </p:nvSpPr>
        <p:spPr>
          <a:xfrm>
            <a:off x="0" y="-34425"/>
            <a:ext cx="12440700" cy="697800"/>
          </a:xfrm>
          <a:prstGeom prst="rect">
            <a:avLst/>
          </a:prstGeom>
          <a:noFill/>
          <a:ln>
            <a:noFill/>
          </a:ln>
        </p:spPr>
        <p:txBody>
          <a:bodyPr anchorCtr="0" anchor="t" bIns="0" lIns="0" spcFirstLastPara="1" rIns="0" wrap="square" tIns="81275">
            <a:spAutoFit/>
          </a:bodyPr>
          <a:lstStyle/>
          <a:p>
            <a:pPr indent="0" lvl="0" marL="12700" marR="5080" rtl="0" algn="l">
              <a:lnSpc>
                <a:spcPct val="108000"/>
              </a:lnSpc>
              <a:spcBef>
                <a:spcPts val="0"/>
              </a:spcBef>
              <a:spcAft>
                <a:spcPts val="0"/>
              </a:spcAft>
              <a:buNone/>
            </a:pPr>
            <a:r>
              <a:rPr lang="en-US"/>
              <a:t>INTERNATIONAL, ALUMNI &amp; CORPORATE RELATIONS (IACR)</a:t>
            </a:r>
            <a:endParaRPr/>
          </a:p>
        </p:txBody>
      </p:sp>
      <p:pic>
        <p:nvPicPr>
          <p:cNvPr id="580" name="Google Shape;580;p23"/>
          <p:cNvPicPr preferRelativeResize="0"/>
          <p:nvPr/>
        </p:nvPicPr>
        <p:blipFill rotWithShape="1">
          <a:blip r:embed="rId3">
            <a:alphaModFix/>
          </a:blip>
          <a:srcRect b="0" l="0" r="0" t="0"/>
          <a:stretch/>
        </p:blipFill>
        <p:spPr>
          <a:xfrm>
            <a:off x="5231891" y="1688592"/>
            <a:ext cx="6960108" cy="4436364"/>
          </a:xfrm>
          <a:prstGeom prst="rect">
            <a:avLst/>
          </a:prstGeom>
          <a:noFill/>
          <a:ln>
            <a:noFill/>
          </a:ln>
        </p:spPr>
      </p:pic>
      <p:sp>
        <p:nvSpPr>
          <p:cNvPr id="581" name="Google Shape;581;p23"/>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grpSp>
        <p:nvGrpSpPr>
          <p:cNvPr id="586" name="Google Shape;586;p24"/>
          <p:cNvGrpSpPr/>
          <p:nvPr/>
        </p:nvGrpSpPr>
        <p:grpSpPr>
          <a:xfrm>
            <a:off x="859751" y="1607096"/>
            <a:ext cx="6105525" cy="4403090"/>
            <a:chOff x="859751" y="1607096"/>
            <a:chExt cx="6105525" cy="4403090"/>
          </a:xfrm>
        </p:grpSpPr>
        <p:pic>
          <p:nvPicPr>
            <p:cNvPr id="587" name="Google Shape;587;p24"/>
            <p:cNvPicPr preferRelativeResize="0"/>
            <p:nvPr/>
          </p:nvPicPr>
          <p:blipFill rotWithShape="1">
            <a:blip r:embed="rId3">
              <a:alphaModFix/>
            </a:blip>
            <a:srcRect b="0" l="0" r="0" t="0"/>
            <a:stretch/>
          </p:blipFill>
          <p:spPr>
            <a:xfrm>
              <a:off x="864107" y="1612391"/>
              <a:ext cx="6095999" cy="4392168"/>
            </a:xfrm>
            <a:prstGeom prst="rect">
              <a:avLst/>
            </a:prstGeom>
            <a:noFill/>
            <a:ln>
              <a:noFill/>
            </a:ln>
          </p:spPr>
        </p:pic>
        <p:sp>
          <p:nvSpPr>
            <p:cNvPr id="588" name="Google Shape;588;p24"/>
            <p:cNvSpPr/>
            <p:nvPr/>
          </p:nvSpPr>
          <p:spPr>
            <a:xfrm>
              <a:off x="859751" y="1607096"/>
              <a:ext cx="6105525" cy="4403090"/>
            </a:xfrm>
            <a:custGeom>
              <a:rect b="b" l="l" r="r" t="t"/>
              <a:pathLst>
                <a:path extrusionOk="0" h="4403090" w="6105525">
                  <a:moveTo>
                    <a:pt x="6100762" y="4402734"/>
                  </a:moveTo>
                  <a:lnTo>
                    <a:pt x="4762" y="4402734"/>
                  </a:lnTo>
                  <a:lnTo>
                    <a:pt x="3289" y="4402493"/>
                  </a:lnTo>
                  <a:lnTo>
                    <a:pt x="1968" y="4401820"/>
                  </a:lnTo>
                  <a:lnTo>
                    <a:pt x="914" y="4400765"/>
                  </a:lnTo>
                  <a:lnTo>
                    <a:pt x="228" y="4399432"/>
                  </a:lnTo>
                  <a:lnTo>
                    <a:pt x="0" y="4397971"/>
                  </a:lnTo>
                  <a:lnTo>
                    <a:pt x="0" y="4762"/>
                  </a:lnTo>
                  <a:lnTo>
                    <a:pt x="4762" y="0"/>
                  </a:lnTo>
                  <a:lnTo>
                    <a:pt x="6100762" y="0"/>
                  </a:lnTo>
                  <a:lnTo>
                    <a:pt x="6105525" y="4762"/>
                  </a:lnTo>
                  <a:lnTo>
                    <a:pt x="9525" y="4762"/>
                  </a:lnTo>
                  <a:lnTo>
                    <a:pt x="4762" y="9525"/>
                  </a:lnTo>
                  <a:lnTo>
                    <a:pt x="9525" y="9525"/>
                  </a:lnTo>
                  <a:lnTo>
                    <a:pt x="9525" y="4393209"/>
                  </a:lnTo>
                  <a:lnTo>
                    <a:pt x="4762" y="4393209"/>
                  </a:lnTo>
                  <a:lnTo>
                    <a:pt x="9525" y="4397971"/>
                  </a:lnTo>
                  <a:lnTo>
                    <a:pt x="6105525" y="4397971"/>
                  </a:lnTo>
                  <a:lnTo>
                    <a:pt x="6105296" y="4399432"/>
                  </a:lnTo>
                  <a:lnTo>
                    <a:pt x="6104610" y="4400765"/>
                  </a:lnTo>
                  <a:lnTo>
                    <a:pt x="6103556" y="4401820"/>
                  </a:lnTo>
                  <a:lnTo>
                    <a:pt x="6102235" y="4402493"/>
                  </a:lnTo>
                  <a:lnTo>
                    <a:pt x="6100762" y="4402734"/>
                  </a:lnTo>
                  <a:close/>
                </a:path>
                <a:path extrusionOk="0" h="4403090" w="6105525">
                  <a:moveTo>
                    <a:pt x="9525" y="9525"/>
                  </a:moveTo>
                  <a:lnTo>
                    <a:pt x="4762" y="9525"/>
                  </a:lnTo>
                  <a:lnTo>
                    <a:pt x="9525" y="4762"/>
                  </a:lnTo>
                  <a:lnTo>
                    <a:pt x="9525" y="9525"/>
                  </a:lnTo>
                  <a:close/>
                </a:path>
                <a:path extrusionOk="0" h="4403090" w="6105525">
                  <a:moveTo>
                    <a:pt x="6096000" y="9525"/>
                  </a:moveTo>
                  <a:lnTo>
                    <a:pt x="9525" y="9525"/>
                  </a:lnTo>
                  <a:lnTo>
                    <a:pt x="9525" y="4762"/>
                  </a:lnTo>
                  <a:lnTo>
                    <a:pt x="6096000" y="4762"/>
                  </a:lnTo>
                  <a:lnTo>
                    <a:pt x="6096000" y="9525"/>
                  </a:lnTo>
                  <a:close/>
                </a:path>
                <a:path extrusionOk="0" h="4403090" w="6105525">
                  <a:moveTo>
                    <a:pt x="6096000" y="4397971"/>
                  </a:moveTo>
                  <a:lnTo>
                    <a:pt x="6096000" y="4762"/>
                  </a:lnTo>
                  <a:lnTo>
                    <a:pt x="6100762" y="9525"/>
                  </a:lnTo>
                  <a:lnTo>
                    <a:pt x="6105525" y="9525"/>
                  </a:lnTo>
                  <a:lnTo>
                    <a:pt x="6105525" y="4393209"/>
                  </a:lnTo>
                  <a:lnTo>
                    <a:pt x="6100762" y="4393209"/>
                  </a:lnTo>
                  <a:lnTo>
                    <a:pt x="6096000" y="4397971"/>
                  </a:lnTo>
                  <a:close/>
                </a:path>
                <a:path extrusionOk="0" h="4403090" w="6105525">
                  <a:moveTo>
                    <a:pt x="6105525" y="9525"/>
                  </a:moveTo>
                  <a:lnTo>
                    <a:pt x="6100762" y="9525"/>
                  </a:lnTo>
                  <a:lnTo>
                    <a:pt x="6096000" y="4762"/>
                  </a:lnTo>
                  <a:lnTo>
                    <a:pt x="6105525" y="4762"/>
                  </a:lnTo>
                  <a:lnTo>
                    <a:pt x="6105525" y="9525"/>
                  </a:lnTo>
                  <a:close/>
                </a:path>
                <a:path extrusionOk="0" h="4403090" w="6105525">
                  <a:moveTo>
                    <a:pt x="9525" y="4397971"/>
                  </a:moveTo>
                  <a:lnTo>
                    <a:pt x="4762" y="4393209"/>
                  </a:lnTo>
                  <a:lnTo>
                    <a:pt x="9525" y="4393209"/>
                  </a:lnTo>
                  <a:lnTo>
                    <a:pt x="9525" y="4397971"/>
                  </a:lnTo>
                  <a:close/>
                </a:path>
                <a:path extrusionOk="0" h="4403090" w="6105525">
                  <a:moveTo>
                    <a:pt x="6096000" y="4397971"/>
                  </a:moveTo>
                  <a:lnTo>
                    <a:pt x="9525" y="4397971"/>
                  </a:lnTo>
                  <a:lnTo>
                    <a:pt x="9525" y="4393209"/>
                  </a:lnTo>
                  <a:lnTo>
                    <a:pt x="6096000" y="4393209"/>
                  </a:lnTo>
                  <a:lnTo>
                    <a:pt x="6096000" y="4397971"/>
                  </a:lnTo>
                  <a:close/>
                </a:path>
                <a:path extrusionOk="0" h="4403090" w="6105525">
                  <a:moveTo>
                    <a:pt x="6105525" y="4397971"/>
                  </a:moveTo>
                  <a:lnTo>
                    <a:pt x="6096000" y="4397971"/>
                  </a:lnTo>
                  <a:lnTo>
                    <a:pt x="6100762" y="4393209"/>
                  </a:lnTo>
                  <a:lnTo>
                    <a:pt x="6105525" y="4393209"/>
                  </a:lnTo>
                  <a:lnTo>
                    <a:pt x="6105525" y="4397971"/>
                  </a:lnTo>
                  <a:close/>
                </a:path>
              </a:pathLst>
            </a:custGeom>
            <a:solidFill>
              <a:srgbClr val="BEBE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89" name="Google Shape;589;p24"/>
            <p:cNvPicPr preferRelativeResize="0"/>
            <p:nvPr/>
          </p:nvPicPr>
          <p:blipFill rotWithShape="1">
            <a:blip r:embed="rId4">
              <a:alphaModFix/>
            </a:blip>
            <a:srcRect b="0" l="0" r="0" t="0"/>
            <a:stretch/>
          </p:blipFill>
          <p:spPr>
            <a:xfrm>
              <a:off x="1004214" y="1746796"/>
              <a:ext cx="5816600" cy="2209901"/>
            </a:xfrm>
            <a:prstGeom prst="rect">
              <a:avLst/>
            </a:prstGeom>
            <a:noFill/>
            <a:ln>
              <a:noFill/>
            </a:ln>
          </p:spPr>
        </p:pic>
        <p:sp>
          <p:nvSpPr>
            <p:cNvPr id="590" name="Google Shape;590;p24"/>
            <p:cNvSpPr/>
            <p:nvPr/>
          </p:nvSpPr>
          <p:spPr>
            <a:xfrm>
              <a:off x="1039748" y="3951935"/>
              <a:ext cx="109855" cy="440690"/>
            </a:xfrm>
            <a:custGeom>
              <a:rect b="b" l="l" r="r" t="t"/>
              <a:pathLst>
                <a:path extrusionOk="0" h="440689" w="109855">
                  <a:moveTo>
                    <a:pt x="109334" y="440080"/>
                  </a:moveTo>
                  <a:lnTo>
                    <a:pt x="0" y="440080"/>
                  </a:lnTo>
                  <a:lnTo>
                    <a:pt x="0" y="0"/>
                  </a:lnTo>
                  <a:lnTo>
                    <a:pt x="109334" y="0"/>
                  </a:lnTo>
                  <a:lnTo>
                    <a:pt x="109334" y="440080"/>
                  </a:lnTo>
                  <a:close/>
                </a:path>
              </a:pathLst>
            </a:custGeom>
            <a:solidFill>
              <a:srgbClr val="4471C4">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1" name="Google Shape;591;p24"/>
            <p:cNvSpPr/>
            <p:nvPr/>
          </p:nvSpPr>
          <p:spPr>
            <a:xfrm>
              <a:off x="1034986" y="3947172"/>
              <a:ext cx="119380" cy="445134"/>
            </a:xfrm>
            <a:custGeom>
              <a:rect b="b" l="l" r="r" t="t"/>
              <a:pathLst>
                <a:path extrusionOk="0" h="445135" w="119380">
                  <a:moveTo>
                    <a:pt x="9525" y="444842"/>
                  </a:moveTo>
                  <a:lnTo>
                    <a:pt x="0" y="444842"/>
                  </a:lnTo>
                  <a:lnTo>
                    <a:pt x="0" y="4762"/>
                  </a:lnTo>
                  <a:lnTo>
                    <a:pt x="4762" y="0"/>
                  </a:lnTo>
                  <a:lnTo>
                    <a:pt x="114096" y="0"/>
                  </a:lnTo>
                  <a:lnTo>
                    <a:pt x="118859" y="4762"/>
                  </a:lnTo>
                  <a:lnTo>
                    <a:pt x="9525" y="4762"/>
                  </a:lnTo>
                  <a:lnTo>
                    <a:pt x="4762" y="9525"/>
                  </a:lnTo>
                  <a:lnTo>
                    <a:pt x="9525" y="9525"/>
                  </a:lnTo>
                  <a:lnTo>
                    <a:pt x="9525" y="440080"/>
                  </a:lnTo>
                  <a:lnTo>
                    <a:pt x="4762" y="440080"/>
                  </a:lnTo>
                  <a:lnTo>
                    <a:pt x="9525" y="444842"/>
                  </a:lnTo>
                  <a:close/>
                </a:path>
                <a:path extrusionOk="0" h="445135" w="119380">
                  <a:moveTo>
                    <a:pt x="9525" y="9525"/>
                  </a:moveTo>
                  <a:lnTo>
                    <a:pt x="4762" y="9525"/>
                  </a:lnTo>
                  <a:lnTo>
                    <a:pt x="9525" y="4762"/>
                  </a:lnTo>
                  <a:lnTo>
                    <a:pt x="9525" y="9525"/>
                  </a:lnTo>
                  <a:close/>
                </a:path>
                <a:path extrusionOk="0" h="445135" w="119380">
                  <a:moveTo>
                    <a:pt x="109334" y="9525"/>
                  </a:moveTo>
                  <a:lnTo>
                    <a:pt x="9525" y="9525"/>
                  </a:lnTo>
                  <a:lnTo>
                    <a:pt x="9525" y="4762"/>
                  </a:lnTo>
                  <a:lnTo>
                    <a:pt x="109334" y="4762"/>
                  </a:lnTo>
                  <a:lnTo>
                    <a:pt x="109334" y="9525"/>
                  </a:lnTo>
                  <a:close/>
                </a:path>
                <a:path extrusionOk="0" h="445135" w="119380">
                  <a:moveTo>
                    <a:pt x="109334" y="444842"/>
                  </a:moveTo>
                  <a:lnTo>
                    <a:pt x="109334" y="4762"/>
                  </a:lnTo>
                  <a:lnTo>
                    <a:pt x="114096" y="9525"/>
                  </a:lnTo>
                  <a:lnTo>
                    <a:pt x="118859" y="9525"/>
                  </a:lnTo>
                  <a:lnTo>
                    <a:pt x="118859" y="440080"/>
                  </a:lnTo>
                  <a:lnTo>
                    <a:pt x="114096" y="440080"/>
                  </a:lnTo>
                  <a:lnTo>
                    <a:pt x="109334" y="444842"/>
                  </a:lnTo>
                  <a:close/>
                </a:path>
                <a:path extrusionOk="0" h="445135" w="119380">
                  <a:moveTo>
                    <a:pt x="118859" y="9525"/>
                  </a:moveTo>
                  <a:lnTo>
                    <a:pt x="114096" y="9525"/>
                  </a:lnTo>
                  <a:lnTo>
                    <a:pt x="109334" y="4762"/>
                  </a:lnTo>
                  <a:lnTo>
                    <a:pt x="118859" y="4762"/>
                  </a:lnTo>
                  <a:lnTo>
                    <a:pt x="118859" y="9525"/>
                  </a:lnTo>
                  <a:close/>
                </a:path>
                <a:path extrusionOk="0" h="445135" w="119380">
                  <a:moveTo>
                    <a:pt x="9525" y="444842"/>
                  </a:moveTo>
                  <a:lnTo>
                    <a:pt x="4762" y="440080"/>
                  </a:lnTo>
                  <a:lnTo>
                    <a:pt x="9525" y="440080"/>
                  </a:lnTo>
                  <a:lnTo>
                    <a:pt x="9525" y="444842"/>
                  </a:lnTo>
                  <a:close/>
                </a:path>
                <a:path extrusionOk="0" h="445135" w="119380">
                  <a:moveTo>
                    <a:pt x="109334" y="444842"/>
                  </a:moveTo>
                  <a:lnTo>
                    <a:pt x="9525" y="444842"/>
                  </a:lnTo>
                  <a:lnTo>
                    <a:pt x="9525" y="440080"/>
                  </a:lnTo>
                  <a:lnTo>
                    <a:pt x="109334" y="440080"/>
                  </a:lnTo>
                  <a:lnTo>
                    <a:pt x="109334" y="444842"/>
                  </a:lnTo>
                  <a:close/>
                </a:path>
                <a:path extrusionOk="0" h="445135" w="119380">
                  <a:moveTo>
                    <a:pt x="118859" y="444842"/>
                  </a:moveTo>
                  <a:lnTo>
                    <a:pt x="109334" y="444842"/>
                  </a:lnTo>
                  <a:lnTo>
                    <a:pt x="114096" y="440080"/>
                  </a:lnTo>
                  <a:lnTo>
                    <a:pt x="118859" y="440080"/>
                  </a:lnTo>
                  <a:lnTo>
                    <a:pt x="118859" y="444842"/>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2" name="Google Shape;592;p24"/>
            <p:cNvSpPr/>
            <p:nvPr/>
          </p:nvSpPr>
          <p:spPr>
            <a:xfrm>
              <a:off x="2603233" y="3071786"/>
              <a:ext cx="836930" cy="1320800"/>
            </a:xfrm>
            <a:custGeom>
              <a:rect b="b" l="l" r="r" t="t"/>
              <a:pathLst>
                <a:path extrusionOk="0" h="1320800" w="836929">
                  <a:moveTo>
                    <a:pt x="109334" y="440080"/>
                  </a:moveTo>
                  <a:lnTo>
                    <a:pt x="0" y="440080"/>
                  </a:lnTo>
                  <a:lnTo>
                    <a:pt x="0" y="1320228"/>
                  </a:lnTo>
                  <a:lnTo>
                    <a:pt x="109334" y="1320228"/>
                  </a:lnTo>
                  <a:lnTo>
                    <a:pt x="109334" y="440080"/>
                  </a:lnTo>
                  <a:close/>
                </a:path>
                <a:path extrusionOk="0" h="1320800" w="836929">
                  <a:moveTo>
                    <a:pt x="836396" y="0"/>
                  </a:moveTo>
                  <a:lnTo>
                    <a:pt x="727075" y="0"/>
                  </a:lnTo>
                  <a:lnTo>
                    <a:pt x="727075" y="1320228"/>
                  </a:lnTo>
                  <a:lnTo>
                    <a:pt x="836396" y="1320228"/>
                  </a:lnTo>
                  <a:lnTo>
                    <a:pt x="836396" y="0"/>
                  </a:lnTo>
                  <a:close/>
                </a:path>
              </a:pathLst>
            </a:custGeom>
            <a:solidFill>
              <a:srgbClr val="EC7C30">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3" name="Google Shape;593;p24"/>
            <p:cNvSpPr/>
            <p:nvPr/>
          </p:nvSpPr>
          <p:spPr>
            <a:xfrm>
              <a:off x="2598458" y="3067024"/>
              <a:ext cx="846455" cy="1325245"/>
            </a:xfrm>
            <a:custGeom>
              <a:rect b="b" l="l" r="r" t="t"/>
              <a:pathLst>
                <a:path extrusionOk="0" h="1325245" w="846454">
                  <a:moveTo>
                    <a:pt x="118872" y="444842"/>
                  </a:moveTo>
                  <a:lnTo>
                    <a:pt x="114109" y="440080"/>
                  </a:lnTo>
                  <a:lnTo>
                    <a:pt x="109347" y="440080"/>
                  </a:lnTo>
                  <a:lnTo>
                    <a:pt x="109347" y="449605"/>
                  </a:lnTo>
                  <a:lnTo>
                    <a:pt x="109347" y="1320228"/>
                  </a:lnTo>
                  <a:lnTo>
                    <a:pt x="9537" y="1320228"/>
                  </a:lnTo>
                  <a:lnTo>
                    <a:pt x="9537" y="449605"/>
                  </a:lnTo>
                  <a:lnTo>
                    <a:pt x="109347" y="449605"/>
                  </a:lnTo>
                  <a:lnTo>
                    <a:pt x="109347" y="440080"/>
                  </a:lnTo>
                  <a:lnTo>
                    <a:pt x="4775" y="440080"/>
                  </a:lnTo>
                  <a:lnTo>
                    <a:pt x="3302" y="440309"/>
                  </a:lnTo>
                  <a:lnTo>
                    <a:pt x="0" y="1324991"/>
                  </a:lnTo>
                  <a:lnTo>
                    <a:pt x="9525" y="1324991"/>
                  </a:lnTo>
                  <a:lnTo>
                    <a:pt x="109347" y="1324991"/>
                  </a:lnTo>
                  <a:lnTo>
                    <a:pt x="118872" y="1324991"/>
                  </a:lnTo>
                  <a:lnTo>
                    <a:pt x="118872" y="1320228"/>
                  </a:lnTo>
                  <a:lnTo>
                    <a:pt x="118872" y="449605"/>
                  </a:lnTo>
                  <a:lnTo>
                    <a:pt x="118872" y="444842"/>
                  </a:lnTo>
                  <a:close/>
                </a:path>
                <a:path extrusionOk="0" h="1325245" w="846454">
                  <a:moveTo>
                    <a:pt x="845947" y="4762"/>
                  </a:moveTo>
                  <a:lnTo>
                    <a:pt x="841184" y="0"/>
                  </a:lnTo>
                  <a:lnTo>
                    <a:pt x="836422" y="0"/>
                  </a:lnTo>
                  <a:lnTo>
                    <a:pt x="836422" y="9525"/>
                  </a:lnTo>
                  <a:lnTo>
                    <a:pt x="836422" y="1320228"/>
                  </a:lnTo>
                  <a:lnTo>
                    <a:pt x="736612" y="1320228"/>
                  </a:lnTo>
                  <a:lnTo>
                    <a:pt x="736612" y="9525"/>
                  </a:lnTo>
                  <a:lnTo>
                    <a:pt x="836422" y="9525"/>
                  </a:lnTo>
                  <a:lnTo>
                    <a:pt x="836422" y="0"/>
                  </a:lnTo>
                  <a:lnTo>
                    <a:pt x="731850" y="0"/>
                  </a:lnTo>
                  <a:lnTo>
                    <a:pt x="730377" y="228"/>
                  </a:lnTo>
                  <a:lnTo>
                    <a:pt x="729056" y="914"/>
                  </a:lnTo>
                  <a:lnTo>
                    <a:pt x="728002" y="1968"/>
                  </a:lnTo>
                  <a:lnTo>
                    <a:pt x="727316" y="3289"/>
                  </a:lnTo>
                  <a:lnTo>
                    <a:pt x="727075" y="4762"/>
                  </a:lnTo>
                  <a:lnTo>
                    <a:pt x="727075" y="1324991"/>
                  </a:lnTo>
                  <a:lnTo>
                    <a:pt x="736612" y="1324991"/>
                  </a:lnTo>
                  <a:lnTo>
                    <a:pt x="836422" y="1324991"/>
                  </a:lnTo>
                  <a:lnTo>
                    <a:pt x="845947" y="1324991"/>
                  </a:lnTo>
                  <a:lnTo>
                    <a:pt x="845947" y="1320228"/>
                  </a:lnTo>
                  <a:lnTo>
                    <a:pt x="845947" y="9525"/>
                  </a:lnTo>
                  <a:lnTo>
                    <a:pt x="845947" y="4762"/>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4" name="Google Shape;594;p24"/>
            <p:cNvSpPr/>
            <p:nvPr/>
          </p:nvSpPr>
          <p:spPr>
            <a:xfrm>
              <a:off x="3439642" y="2191638"/>
              <a:ext cx="2291080" cy="2200910"/>
            </a:xfrm>
            <a:custGeom>
              <a:rect b="b" l="l" r="r" t="t"/>
              <a:pathLst>
                <a:path extrusionOk="0" h="2200910" w="2291079">
                  <a:moveTo>
                    <a:pt x="109334" y="0"/>
                  </a:moveTo>
                  <a:lnTo>
                    <a:pt x="0" y="0"/>
                  </a:lnTo>
                  <a:lnTo>
                    <a:pt x="0" y="2200376"/>
                  </a:lnTo>
                  <a:lnTo>
                    <a:pt x="109334" y="2200376"/>
                  </a:lnTo>
                  <a:lnTo>
                    <a:pt x="109334" y="0"/>
                  </a:lnTo>
                  <a:close/>
                </a:path>
                <a:path extrusionOk="0" h="2200910" w="2291079">
                  <a:moveTo>
                    <a:pt x="836409" y="880148"/>
                  </a:moveTo>
                  <a:lnTo>
                    <a:pt x="727075" y="880148"/>
                  </a:lnTo>
                  <a:lnTo>
                    <a:pt x="727075" y="2200376"/>
                  </a:lnTo>
                  <a:lnTo>
                    <a:pt x="836409" y="2200376"/>
                  </a:lnTo>
                  <a:lnTo>
                    <a:pt x="836409" y="880148"/>
                  </a:lnTo>
                  <a:close/>
                </a:path>
                <a:path extrusionOk="0" h="2200910" w="2291079">
                  <a:moveTo>
                    <a:pt x="1563484" y="880148"/>
                  </a:moveTo>
                  <a:lnTo>
                    <a:pt x="1454150" y="880148"/>
                  </a:lnTo>
                  <a:lnTo>
                    <a:pt x="1454150" y="2200376"/>
                  </a:lnTo>
                  <a:lnTo>
                    <a:pt x="1563484" y="2200376"/>
                  </a:lnTo>
                  <a:lnTo>
                    <a:pt x="1563484" y="880148"/>
                  </a:lnTo>
                  <a:close/>
                </a:path>
                <a:path extrusionOk="0" h="2200910" w="2291079">
                  <a:moveTo>
                    <a:pt x="2290559" y="0"/>
                  </a:moveTo>
                  <a:lnTo>
                    <a:pt x="2181225" y="0"/>
                  </a:lnTo>
                  <a:lnTo>
                    <a:pt x="2181225" y="2200376"/>
                  </a:lnTo>
                  <a:lnTo>
                    <a:pt x="2290559" y="2200376"/>
                  </a:lnTo>
                  <a:lnTo>
                    <a:pt x="2290559" y="0"/>
                  </a:lnTo>
                  <a:close/>
                </a:path>
              </a:pathLst>
            </a:custGeom>
            <a:solidFill>
              <a:srgbClr val="A4A4A4">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5" name="Google Shape;595;p24"/>
            <p:cNvSpPr/>
            <p:nvPr/>
          </p:nvSpPr>
          <p:spPr>
            <a:xfrm>
              <a:off x="3434867" y="2186876"/>
              <a:ext cx="2300605" cy="2205355"/>
            </a:xfrm>
            <a:custGeom>
              <a:rect b="b" l="l" r="r" t="t"/>
              <a:pathLst>
                <a:path extrusionOk="0" h="2205354" w="2300604">
                  <a:moveTo>
                    <a:pt x="118872" y="4762"/>
                  </a:moveTo>
                  <a:lnTo>
                    <a:pt x="114109" y="0"/>
                  </a:lnTo>
                  <a:lnTo>
                    <a:pt x="109347" y="0"/>
                  </a:lnTo>
                  <a:lnTo>
                    <a:pt x="109347" y="9525"/>
                  </a:lnTo>
                  <a:lnTo>
                    <a:pt x="109347" y="2200376"/>
                  </a:lnTo>
                  <a:lnTo>
                    <a:pt x="9537" y="2200376"/>
                  </a:lnTo>
                  <a:lnTo>
                    <a:pt x="9537" y="9525"/>
                  </a:lnTo>
                  <a:lnTo>
                    <a:pt x="109347" y="9525"/>
                  </a:lnTo>
                  <a:lnTo>
                    <a:pt x="109347" y="0"/>
                  </a:lnTo>
                  <a:lnTo>
                    <a:pt x="4775" y="0"/>
                  </a:lnTo>
                  <a:lnTo>
                    <a:pt x="3302" y="228"/>
                  </a:lnTo>
                  <a:lnTo>
                    <a:pt x="0" y="2205139"/>
                  </a:lnTo>
                  <a:lnTo>
                    <a:pt x="9525" y="2205139"/>
                  </a:lnTo>
                  <a:lnTo>
                    <a:pt x="109347" y="2205139"/>
                  </a:lnTo>
                  <a:lnTo>
                    <a:pt x="118872" y="2205139"/>
                  </a:lnTo>
                  <a:lnTo>
                    <a:pt x="118872" y="2200376"/>
                  </a:lnTo>
                  <a:lnTo>
                    <a:pt x="118872" y="9525"/>
                  </a:lnTo>
                  <a:lnTo>
                    <a:pt x="118872" y="4762"/>
                  </a:lnTo>
                  <a:close/>
                </a:path>
                <a:path extrusionOk="0" h="2205354" w="2300604">
                  <a:moveTo>
                    <a:pt x="845947" y="884910"/>
                  </a:moveTo>
                  <a:lnTo>
                    <a:pt x="841184" y="880148"/>
                  </a:lnTo>
                  <a:lnTo>
                    <a:pt x="836422" y="880148"/>
                  </a:lnTo>
                  <a:lnTo>
                    <a:pt x="836422" y="889673"/>
                  </a:lnTo>
                  <a:lnTo>
                    <a:pt x="836422" y="2200376"/>
                  </a:lnTo>
                  <a:lnTo>
                    <a:pt x="736612" y="2200376"/>
                  </a:lnTo>
                  <a:lnTo>
                    <a:pt x="736612" y="889673"/>
                  </a:lnTo>
                  <a:lnTo>
                    <a:pt x="836422" y="889673"/>
                  </a:lnTo>
                  <a:lnTo>
                    <a:pt x="836422" y="880148"/>
                  </a:lnTo>
                  <a:lnTo>
                    <a:pt x="731850" y="880148"/>
                  </a:lnTo>
                  <a:lnTo>
                    <a:pt x="730377" y="880376"/>
                  </a:lnTo>
                  <a:lnTo>
                    <a:pt x="729056" y="881062"/>
                  </a:lnTo>
                  <a:lnTo>
                    <a:pt x="728002" y="882116"/>
                  </a:lnTo>
                  <a:lnTo>
                    <a:pt x="727316" y="883437"/>
                  </a:lnTo>
                  <a:lnTo>
                    <a:pt x="727087" y="884910"/>
                  </a:lnTo>
                  <a:lnTo>
                    <a:pt x="727087" y="2205139"/>
                  </a:lnTo>
                  <a:lnTo>
                    <a:pt x="736612" y="2205139"/>
                  </a:lnTo>
                  <a:lnTo>
                    <a:pt x="836422" y="2205139"/>
                  </a:lnTo>
                  <a:lnTo>
                    <a:pt x="845947" y="2205139"/>
                  </a:lnTo>
                  <a:lnTo>
                    <a:pt x="845947" y="2200376"/>
                  </a:lnTo>
                  <a:lnTo>
                    <a:pt x="845947" y="889673"/>
                  </a:lnTo>
                  <a:lnTo>
                    <a:pt x="845947" y="884910"/>
                  </a:lnTo>
                  <a:close/>
                </a:path>
                <a:path extrusionOk="0" h="2205354" w="2300604">
                  <a:moveTo>
                    <a:pt x="1573022" y="884910"/>
                  </a:moveTo>
                  <a:lnTo>
                    <a:pt x="1568259" y="880148"/>
                  </a:lnTo>
                  <a:lnTo>
                    <a:pt x="1563497" y="880148"/>
                  </a:lnTo>
                  <a:lnTo>
                    <a:pt x="1563497" y="889673"/>
                  </a:lnTo>
                  <a:lnTo>
                    <a:pt x="1563497" y="2200376"/>
                  </a:lnTo>
                  <a:lnTo>
                    <a:pt x="1463687" y="2200376"/>
                  </a:lnTo>
                  <a:lnTo>
                    <a:pt x="1463687" y="889673"/>
                  </a:lnTo>
                  <a:lnTo>
                    <a:pt x="1563497" y="889673"/>
                  </a:lnTo>
                  <a:lnTo>
                    <a:pt x="1563497" y="880148"/>
                  </a:lnTo>
                  <a:lnTo>
                    <a:pt x="1458925" y="880148"/>
                  </a:lnTo>
                  <a:lnTo>
                    <a:pt x="1457452" y="880376"/>
                  </a:lnTo>
                  <a:lnTo>
                    <a:pt x="1456131" y="881062"/>
                  </a:lnTo>
                  <a:lnTo>
                    <a:pt x="1455077" y="882116"/>
                  </a:lnTo>
                  <a:lnTo>
                    <a:pt x="1454391" y="883437"/>
                  </a:lnTo>
                  <a:lnTo>
                    <a:pt x="1454162" y="884910"/>
                  </a:lnTo>
                  <a:lnTo>
                    <a:pt x="1454162" y="2205139"/>
                  </a:lnTo>
                  <a:lnTo>
                    <a:pt x="1463687" y="2205139"/>
                  </a:lnTo>
                  <a:lnTo>
                    <a:pt x="1563497" y="2205139"/>
                  </a:lnTo>
                  <a:lnTo>
                    <a:pt x="1573022" y="2205139"/>
                  </a:lnTo>
                  <a:lnTo>
                    <a:pt x="1573022" y="2200376"/>
                  </a:lnTo>
                  <a:lnTo>
                    <a:pt x="1573022" y="889673"/>
                  </a:lnTo>
                  <a:lnTo>
                    <a:pt x="1573022" y="884910"/>
                  </a:lnTo>
                  <a:close/>
                </a:path>
                <a:path extrusionOk="0" h="2205354" w="2300604">
                  <a:moveTo>
                    <a:pt x="2300097" y="4762"/>
                  </a:moveTo>
                  <a:lnTo>
                    <a:pt x="2295334" y="0"/>
                  </a:lnTo>
                  <a:lnTo>
                    <a:pt x="2290572" y="0"/>
                  </a:lnTo>
                  <a:lnTo>
                    <a:pt x="2290572" y="9525"/>
                  </a:lnTo>
                  <a:lnTo>
                    <a:pt x="2290572" y="2200376"/>
                  </a:lnTo>
                  <a:lnTo>
                    <a:pt x="2190762" y="2200376"/>
                  </a:lnTo>
                  <a:lnTo>
                    <a:pt x="2190762" y="9525"/>
                  </a:lnTo>
                  <a:lnTo>
                    <a:pt x="2290572" y="9525"/>
                  </a:lnTo>
                  <a:lnTo>
                    <a:pt x="2290572" y="0"/>
                  </a:lnTo>
                  <a:lnTo>
                    <a:pt x="2186000" y="0"/>
                  </a:lnTo>
                  <a:lnTo>
                    <a:pt x="2184527" y="228"/>
                  </a:lnTo>
                  <a:lnTo>
                    <a:pt x="2183206" y="901"/>
                  </a:lnTo>
                  <a:lnTo>
                    <a:pt x="2182152" y="1955"/>
                  </a:lnTo>
                  <a:lnTo>
                    <a:pt x="2181466" y="3289"/>
                  </a:lnTo>
                  <a:lnTo>
                    <a:pt x="2181237" y="4762"/>
                  </a:lnTo>
                  <a:lnTo>
                    <a:pt x="2181237" y="2205139"/>
                  </a:lnTo>
                  <a:lnTo>
                    <a:pt x="2190762" y="2205139"/>
                  </a:lnTo>
                  <a:lnTo>
                    <a:pt x="2290572" y="2205139"/>
                  </a:lnTo>
                  <a:lnTo>
                    <a:pt x="2300097" y="2205139"/>
                  </a:lnTo>
                  <a:lnTo>
                    <a:pt x="2300097" y="2200376"/>
                  </a:lnTo>
                  <a:lnTo>
                    <a:pt x="2300097" y="9525"/>
                  </a:lnTo>
                  <a:lnTo>
                    <a:pt x="2300097" y="4762"/>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6" name="Google Shape;596;p24"/>
            <p:cNvSpPr/>
            <p:nvPr/>
          </p:nvSpPr>
          <p:spPr>
            <a:xfrm>
              <a:off x="4276052" y="3071786"/>
              <a:ext cx="1564005" cy="1320800"/>
            </a:xfrm>
            <a:custGeom>
              <a:rect b="b" l="l" r="r" t="t"/>
              <a:pathLst>
                <a:path extrusionOk="0" h="1320800" w="1564004">
                  <a:moveTo>
                    <a:pt x="109334" y="0"/>
                  </a:moveTo>
                  <a:lnTo>
                    <a:pt x="0" y="0"/>
                  </a:lnTo>
                  <a:lnTo>
                    <a:pt x="0" y="1320228"/>
                  </a:lnTo>
                  <a:lnTo>
                    <a:pt x="109334" y="1320228"/>
                  </a:lnTo>
                  <a:lnTo>
                    <a:pt x="109334" y="0"/>
                  </a:lnTo>
                  <a:close/>
                </a:path>
                <a:path extrusionOk="0" h="1320800" w="1564004">
                  <a:moveTo>
                    <a:pt x="836409" y="440080"/>
                  </a:moveTo>
                  <a:lnTo>
                    <a:pt x="727075" y="440080"/>
                  </a:lnTo>
                  <a:lnTo>
                    <a:pt x="727075" y="1320228"/>
                  </a:lnTo>
                  <a:lnTo>
                    <a:pt x="836409" y="1320228"/>
                  </a:lnTo>
                  <a:lnTo>
                    <a:pt x="836409" y="440080"/>
                  </a:lnTo>
                  <a:close/>
                </a:path>
                <a:path extrusionOk="0" h="1320800" w="1564004">
                  <a:moveTo>
                    <a:pt x="1563484" y="880148"/>
                  </a:moveTo>
                  <a:lnTo>
                    <a:pt x="1454150" y="880148"/>
                  </a:lnTo>
                  <a:lnTo>
                    <a:pt x="1454150" y="1320228"/>
                  </a:lnTo>
                  <a:lnTo>
                    <a:pt x="1563484" y="1320228"/>
                  </a:lnTo>
                  <a:lnTo>
                    <a:pt x="1563484" y="880148"/>
                  </a:lnTo>
                  <a:close/>
                </a:path>
              </a:pathLst>
            </a:custGeom>
            <a:solidFill>
              <a:srgbClr val="FFC000">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7" name="Google Shape;597;p24"/>
            <p:cNvSpPr/>
            <p:nvPr/>
          </p:nvSpPr>
          <p:spPr>
            <a:xfrm>
              <a:off x="4271289" y="3067024"/>
              <a:ext cx="1573530" cy="1325245"/>
            </a:xfrm>
            <a:custGeom>
              <a:rect b="b" l="l" r="r" t="t"/>
              <a:pathLst>
                <a:path extrusionOk="0" h="1325245" w="1573529">
                  <a:moveTo>
                    <a:pt x="118859" y="4762"/>
                  </a:moveTo>
                  <a:lnTo>
                    <a:pt x="114096" y="0"/>
                  </a:lnTo>
                  <a:lnTo>
                    <a:pt x="109334" y="0"/>
                  </a:lnTo>
                  <a:lnTo>
                    <a:pt x="109334" y="9525"/>
                  </a:lnTo>
                  <a:lnTo>
                    <a:pt x="109334" y="1320228"/>
                  </a:lnTo>
                  <a:lnTo>
                    <a:pt x="9525" y="1320228"/>
                  </a:lnTo>
                  <a:lnTo>
                    <a:pt x="9525" y="9525"/>
                  </a:lnTo>
                  <a:lnTo>
                    <a:pt x="109334" y="9525"/>
                  </a:lnTo>
                  <a:lnTo>
                    <a:pt x="109334" y="0"/>
                  </a:lnTo>
                  <a:lnTo>
                    <a:pt x="4762" y="0"/>
                  </a:lnTo>
                  <a:lnTo>
                    <a:pt x="3289" y="228"/>
                  </a:lnTo>
                  <a:lnTo>
                    <a:pt x="1968" y="914"/>
                  </a:lnTo>
                  <a:lnTo>
                    <a:pt x="914" y="1968"/>
                  </a:lnTo>
                  <a:lnTo>
                    <a:pt x="228" y="3289"/>
                  </a:lnTo>
                  <a:lnTo>
                    <a:pt x="0" y="4762"/>
                  </a:lnTo>
                  <a:lnTo>
                    <a:pt x="0" y="1324991"/>
                  </a:lnTo>
                  <a:lnTo>
                    <a:pt x="9525" y="1324991"/>
                  </a:lnTo>
                  <a:lnTo>
                    <a:pt x="109334" y="1324991"/>
                  </a:lnTo>
                  <a:lnTo>
                    <a:pt x="118859" y="1324991"/>
                  </a:lnTo>
                  <a:lnTo>
                    <a:pt x="118859" y="1320228"/>
                  </a:lnTo>
                  <a:lnTo>
                    <a:pt x="118859" y="9525"/>
                  </a:lnTo>
                  <a:lnTo>
                    <a:pt x="118859" y="4762"/>
                  </a:lnTo>
                  <a:close/>
                </a:path>
                <a:path extrusionOk="0" h="1325245" w="1573529">
                  <a:moveTo>
                    <a:pt x="845934" y="444842"/>
                  </a:moveTo>
                  <a:lnTo>
                    <a:pt x="841171" y="440080"/>
                  </a:lnTo>
                  <a:lnTo>
                    <a:pt x="836409" y="440080"/>
                  </a:lnTo>
                  <a:lnTo>
                    <a:pt x="836409" y="449605"/>
                  </a:lnTo>
                  <a:lnTo>
                    <a:pt x="836409" y="1320228"/>
                  </a:lnTo>
                  <a:lnTo>
                    <a:pt x="736600" y="1320228"/>
                  </a:lnTo>
                  <a:lnTo>
                    <a:pt x="736600" y="449605"/>
                  </a:lnTo>
                  <a:lnTo>
                    <a:pt x="836409" y="449605"/>
                  </a:lnTo>
                  <a:lnTo>
                    <a:pt x="836409" y="440080"/>
                  </a:lnTo>
                  <a:lnTo>
                    <a:pt x="731837" y="440080"/>
                  </a:lnTo>
                  <a:lnTo>
                    <a:pt x="730364" y="440309"/>
                  </a:lnTo>
                  <a:lnTo>
                    <a:pt x="729043" y="440982"/>
                  </a:lnTo>
                  <a:lnTo>
                    <a:pt x="727989" y="442036"/>
                  </a:lnTo>
                  <a:lnTo>
                    <a:pt x="727303" y="443369"/>
                  </a:lnTo>
                  <a:lnTo>
                    <a:pt x="727075" y="444842"/>
                  </a:lnTo>
                  <a:lnTo>
                    <a:pt x="727075" y="1324991"/>
                  </a:lnTo>
                  <a:lnTo>
                    <a:pt x="736600" y="1324991"/>
                  </a:lnTo>
                  <a:lnTo>
                    <a:pt x="836409" y="1324991"/>
                  </a:lnTo>
                  <a:lnTo>
                    <a:pt x="845934" y="1324991"/>
                  </a:lnTo>
                  <a:lnTo>
                    <a:pt x="845934" y="1320228"/>
                  </a:lnTo>
                  <a:lnTo>
                    <a:pt x="845934" y="449605"/>
                  </a:lnTo>
                  <a:lnTo>
                    <a:pt x="845934" y="444842"/>
                  </a:lnTo>
                  <a:close/>
                </a:path>
                <a:path extrusionOk="0" h="1325245" w="1573529">
                  <a:moveTo>
                    <a:pt x="1573009" y="884910"/>
                  </a:moveTo>
                  <a:lnTo>
                    <a:pt x="1568246" y="880148"/>
                  </a:lnTo>
                  <a:lnTo>
                    <a:pt x="1563484" y="880148"/>
                  </a:lnTo>
                  <a:lnTo>
                    <a:pt x="1563484" y="889673"/>
                  </a:lnTo>
                  <a:lnTo>
                    <a:pt x="1563484" y="1320228"/>
                  </a:lnTo>
                  <a:lnTo>
                    <a:pt x="1463675" y="1320228"/>
                  </a:lnTo>
                  <a:lnTo>
                    <a:pt x="1463675" y="889673"/>
                  </a:lnTo>
                  <a:lnTo>
                    <a:pt x="1563484" y="889673"/>
                  </a:lnTo>
                  <a:lnTo>
                    <a:pt x="1563484" y="880148"/>
                  </a:lnTo>
                  <a:lnTo>
                    <a:pt x="1458912" y="880148"/>
                  </a:lnTo>
                  <a:lnTo>
                    <a:pt x="1457439" y="880389"/>
                  </a:lnTo>
                  <a:lnTo>
                    <a:pt x="1456118" y="881062"/>
                  </a:lnTo>
                  <a:lnTo>
                    <a:pt x="1455064" y="882116"/>
                  </a:lnTo>
                  <a:lnTo>
                    <a:pt x="1454378" y="883437"/>
                  </a:lnTo>
                  <a:lnTo>
                    <a:pt x="1454150" y="884910"/>
                  </a:lnTo>
                  <a:lnTo>
                    <a:pt x="1454150" y="1324991"/>
                  </a:lnTo>
                  <a:lnTo>
                    <a:pt x="1463675" y="1324991"/>
                  </a:lnTo>
                  <a:lnTo>
                    <a:pt x="1563484" y="1324991"/>
                  </a:lnTo>
                  <a:lnTo>
                    <a:pt x="1573009" y="1324991"/>
                  </a:lnTo>
                  <a:lnTo>
                    <a:pt x="1573009" y="1320228"/>
                  </a:lnTo>
                  <a:lnTo>
                    <a:pt x="1573009" y="889673"/>
                  </a:lnTo>
                  <a:lnTo>
                    <a:pt x="1573009" y="884910"/>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8" name="Google Shape;598;p24"/>
            <p:cNvSpPr/>
            <p:nvPr/>
          </p:nvSpPr>
          <p:spPr>
            <a:xfrm>
              <a:off x="4385386" y="3071786"/>
              <a:ext cx="836930" cy="1320800"/>
            </a:xfrm>
            <a:custGeom>
              <a:rect b="b" l="l" r="r" t="t"/>
              <a:pathLst>
                <a:path extrusionOk="0" h="1320800" w="836929">
                  <a:moveTo>
                    <a:pt x="109321" y="0"/>
                  </a:moveTo>
                  <a:lnTo>
                    <a:pt x="0" y="0"/>
                  </a:lnTo>
                  <a:lnTo>
                    <a:pt x="0" y="1320228"/>
                  </a:lnTo>
                  <a:lnTo>
                    <a:pt x="109321" y="1320228"/>
                  </a:lnTo>
                  <a:lnTo>
                    <a:pt x="109321" y="0"/>
                  </a:lnTo>
                  <a:close/>
                </a:path>
                <a:path extrusionOk="0" h="1320800" w="836929">
                  <a:moveTo>
                    <a:pt x="836396" y="880148"/>
                  </a:moveTo>
                  <a:lnTo>
                    <a:pt x="727075" y="880148"/>
                  </a:lnTo>
                  <a:lnTo>
                    <a:pt x="727075" y="1320228"/>
                  </a:lnTo>
                  <a:lnTo>
                    <a:pt x="836396" y="1320228"/>
                  </a:lnTo>
                  <a:lnTo>
                    <a:pt x="836396" y="880148"/>
                  </a:lnTo>
                  <a:close/>
                </a:path>
              </a:pathLst>
            </a:custGeom>
            <a:solidFill>
              <a:srgbClr val="5B9BD4">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9" name="Google Shape;599;p24"/>
            <p:cNvSpPr/>
            <p:nvPr/>
          </p:nvSpPr>
          <p:spPr>
            <a:xfrm>
              <a:off x="4380623" y="3067024"/>
              <a:ext cx="846455" cy="1325245"/>
            </a:xfrm>
            <a:custGeom>
              <a:rect b="b" l="l" r="r" t="t"/>
              <a:pathLst>
                <a:path extrusionOk="0" h="1325245" w="846454">
                  <a:moveTo>
                    <a:pt x="118859" y="4762"/>
                  </a:moveTo>
                  <a:lnTo>
                    <a:pt x="114096" y="0"/>
                  </a:lnTo>
                  <a:lnTo>
                    <a:pt x="109334" y="0"/>
                  </a:lnTo>
                  <a:lnTo>
                    <a:pt x="109334" y="9525"/>
                  </a:lnTo>
                  <a:lnTo>
                    <a:pt x="109334" y="1320228"/>
                  </a:lnTo>
                  <a:lnTo>
                    <a:pt x="9525" y="1320228"/>
                  </a:lnTo>
                  <a:lnTo>
                    <a:pt x="9525" y="9525"/>
                  </a:lnTo>
                  <a:lnTo>
                    <a:pt x="109334" y="9525"/>
                  </a:lnTo>
                  <a:lnTo>
                    <a:pt x="109334" y="0"/>
                  </a:lnTo>
                  <a:lnTo>
                    <a:pt x="4762" y="0"/>
                  </a:lnTo>
                  <a:lnTo>
                    <a:pt x="3289" y="228"/>
                  </a:lnTo>
                  <a:lnTo>
                    <a:pt x="1968" y="914"/>
                  </a:lnTo>
                  <a:lnTo>
                    <a:pt x="914" y="1968"/>
                  </a:lnTo>
                  <a:lnTo>
                    <a:pt x="228" y="3289"/>
                  </a:lnTo>
                  <a:lnTo>
                    <a:pt x="0" y="4762"/>
                  </a:lnTo>
                  <a:lnTo>
                    <a:pt x="0" y="1324991"/>
                  </a:lnTo>
                  <a:lnTo>
                    <a:pt x="9525" y="1324991"/>
                  </a:lnTo>
                  <a:lnTo>
                    <a:pt x="109334" y="1324991"/>
                  </a:lnTo>
                  <a:lnTo>
                    <a:pt x="118859" y="1324991"/>
                  </a:lnTo>
                  <a:lnTo>
                    <a:pt x="118859" y="1320228"/>
                  </a:lnTo>
                  <a:lnTo>
                    <a:pt x="118859" y="9525"/>
                  </a:lnTo>
                  <a:lnTo>
                    <a:pt x="118859" y="4762"/>
                  </a:lnTo>
                  <a:close/>
                </a:path>
                <a:path extrusionOk="0" h="1325245" w="846454">
                  <a:moveTo>
                    <a:pt x="845934" y="884910"/>
                  </a:moveTo>
                  <a:lnTo>
                    <a:pt x="841171" y="880148"/>
                  </a:lnTo>
                  <a:lnTo>
                    <a:pt x="836409" y="880148"/>
                  </a:lnTo>
                  <a:lnTo>
                    <a:pt x="836409" y="889673"/>
                  </a:lnTo>
                  <a:lnTo>
                    <a:pt x="836409" y="1320228"/>
                  </a:lnTo>
                  <a:lnTo>
                    <a:pt x="736600" y="1320228"/>
                  </a:lnTo>
                  <a:lnTo>
                    <a:pt x="736600" y="889673"/>
                  </a:lnTo>
                  <a:lnTo>
                    <a:pt x="836409" y="889673"/>
                  </a:lnTo>
                  <a:lnTo>
                    <a:pt x="836409" y="880148"/>
                  </a:lnTo>
                  <a:lnTo>
                    <a:pt x="731837" y="880148"/>
                  </a:lnTo>
                  <a:lnTo>
                    <a:pt x="730364" y="880389"/>
                  </a:lnTo>
                  <a:lnTo>
                    <a:pt x="729043" y="881062"/>
                  </a:lnTo>
                  <a:lnTo>
                    <a:pt x="727989" y="882116"/>
                  </a:lnTo>
                  <a:lnTo>
                    <a:pt x="727303" y="883437"/>
                  </a:lnTo>
                  <a:lnTo>
                    <a:pt x="727075" y="884910"/>
                  </a:lnTo>
                  <a:lnTo>
                    <a:pt x="727075" y="1324991"/>
                  </a:lnTo>
                  <a:lnTo>
                    <a:pt x="736600" y="1324991"/>
                  </a:lnTo>
                  <a:lnTo>
                    <a:pt x="836409" y="1324991"/>
                  </a:lnTo>
                  <a:lnTo>
                    <a:pt x="845934" y="1324991"/>
                  </a:lnTo>
                  <a:lnTo>
                    <a:pt x="845934" y="1320228"/>
                  </a:lnTo>
                  <a:lnTo>
                    <a:pt x="845934" y="889673"/>
                  </a:lnTo>
                  <a:lnTo>
                    <a:pt x="845934" y="884910"/>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00" name="Google Shape;600;p24"/>
            <p:cNvSpPr/>
            <p:nvPr/>
          </p:nvSpPr>
          <p:spPr>
            <a:xfrm>
              <a:off x="5221795" y="3951935"/>
              <a:ext cx="836930" cy="440690"/>
            </a:xfrm>
            <a:custGeom>
              <a:rect b="b" l="l" r="r" t="t"/>
              <a:pathLst>
                <a:path extrusionOk="0" h="440689" w="836929">
                  <a:moveTo>
                    <a:pt x="109334" y="0"/>
                  </a:moveTo>
                  <a:lnTo>
                    <a:pt x="0" y="0"/>
                  </a:lnTo>
                  <a:lnTo>
                    <a:pt x="0" y="440080"/>
                  </a:lnTo>
                  <a:lnTo>
                    <a:pt x="109334" y="440080"/>
                  </a:lnTo>
                  <a:lnTo>
                    <a:pt x="109334" y="0"/>
                  </a:lnTo>
                  <a:close/>
                </a:path>
                <a:path extrusionOk="0" h="440689" w="836929">
                  <a:moveTo>
                    <a:pt x="836409" y="0"/>
                  </a:moveTo>
                  <a:lnTo>
                    <a:pt x="727075" y="0"/>
                  </a:lnTo>
                  <a:lnTo>
                    <a:pt x="727075" y="440080"/>
                  </a:lnTo>
                  <a:lnTo>
                    <a:pt x="836409" y="440080"/>
                  </a:lnTo>
                  <a:lnTo>
                    <a:pt x="836409" y="0"/>
                  </a:lnTo>
                  <a:close/>
                </a:path>
              </a:pathLst>
            </a:custGeom>
            <a:solidFill>
              <a:srgbClr val="6FAC46">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01" name="Google Shape;601;p24"/>
            <p:cNvSpPr/>
            <p:nvPr/>
          </p:nvSpPr>
          <p:spPr>
            <a:xfrm>
              <a:off x="5217033" y="3947172"/>
              <a:ext cx="846455" cy="445134"/>
            </a:xfrm>
            <a:custGeom>
              <a:rect b="b" l="l" r="r" t="t"/>
              <a:pathLst>
                <a:path extrusionOk="0" h="445135" w="846454">
                  <a:moveTo>
                    <a:pt x="118859" y="4762"/>
                  </a:moveTo>
                  <a:lnTo>
                    <a:pt x="114096" y="0"/>
                  </a:lnTo>
                  <a:lnTo>
                    <a:pt x="109334" y="0"/>
                  </a:lnTo>
                  <a:lnTo>
                    <a:pt x="109334" y="9525"/>
                  </a:lnTo>
                  <a:lnTo>
                    <a:pt x="109334" y="440080"/>
                  </a:lnTo>
                  <a:lnTo>
                    <a:pt x="9525" y="440080"/>
                  </a:lnTo>
                  <a:lnTo>
                    <a:pt x="9525" y="9525"/>
                  </a:lnTo>
                  <a:lnTo>
                    <a:pt x="109334" y="9525"/>
                  </a:lnTo>
                  <a:lnTo>
                    <a:pt x="109334" y="0"/>
                  </a:lnTo>
                  <a:lnTo>
                    <a:pt x="4762" y="0"/>
                  </a:lnTo>
                  <a:lnTo>
                    <a:pt x="3289" y="241"/>
                  </a:lnTo>
                  <a:lnTo>
                    <a:pt x="1968" y="914"/>
                  </a:lnTo>
                  <a:lnTo>
                    <a:pt x="914" y="1968"/>
                  </a:lnTo>
                  <a:lnTo>
                    <a:pt x="241" y="3289"/>
                  </a:lnTo>
                  <a:lnTo>
                    <a:pt x="0" y="4762"/>
                  </a:lnTo>
                  <a:lnTo>
                    <a:pt x="0" y="444842"/>
                  </a:lnTo>
                  <a:lnTo>
                    <a:pt x="9525" y="444842"/>
                  </a:lnTo>
                  <a:lnTo>
                    <a:pt x="109334" y="444842"/>
                  </a:lnTo>
                  <a:lnTo>
                    <a:pt x="118859" y="444842"/>
                  </a:lnTo>
                  <a:lnTo>
                    <a:pt x="118859" y="440080"/>
                  </a:lnTo>
                  <a:lnTo>
                    <a:pt x="118859" y="9525"/>
                  </a:lnTo>
                  <a:lnTo>
                    <a:pt x="118859" y="4762"/>
                  </a:lnTo>
                  <a:close/>
                </a:path>
                <a:path extrusionOk="0" h="445135" w="846454">
                  <a:moveTo>
                    <a:pt x="845934" y="4762"/>
                  </a:moveTo>
                  <a:lnTo>
                    <a:pt x="841171" y="0"/>
                  </a:lnTo>
                  <a:lnTo>
                    <a:pt x="836409" y="0"/>
                  </a:lnTo>
                  <a:lnTo>
                    <a:pt x="836409" y="9525"/>
                  </a:lnTo>
                  <a:lnTo>
                    <a:pt x="836409" y="440080"/>
                  </a:lnTo>
                  <a:lnTo>
                    <a:pt x="736600" y="440080"/>
                  </a:lnTo>
                  <a:lnTo>
                    <a:pt x="736600" y="9525"/>
                  </a:lnTo>
                  <a:lnTo>
                    <a:pt x="836409" y="9525"/>
                  </a:lnTo>
                  <a:lnTo>
                    <a:pt x="836409" y="0"/>
                  </a:lnTo>
                  <a:lnTo>
                    <a:pt x="731837" y="0"/>
                  </a:lnTo>
                  <a:lnTo>
                    <a:pt x="730364" y="241"/>
                  </a:lnTo>
                  <a:lnTo>
                    <a:pt x="729043" y="914"/>
                  </a:lnTo>
                  <a:lnTo>
                    <a:pt x="727989" y="1968"/>
                  </a:lnTo>
                  <a:lnTo>
                    <a:pt x="727316" y="3289"/>
                  </a:lnTo>
                  <a:lnTo>
                    <a:pt x="727075" y="4762"/>
                  </a:lnTo>
                  <a:lnTo>
                    <a:pt x="727075" y="444842"/>
                  </a:lnTo>
                  <a:lnTo>
                    <a:pt x="736600" y="444842"/>
                  </a:lnTo>
                  <a:lnTo>
                    <a:pt x="836409" y="444842"/>
                  </a:lnTo>
                  <a:lnTo>
                    <a:pt x="845934" y="444842"/>
                  </a:lnTo>
                  <a:lnTo>
                    <a:pt x="845934" y="440080"/>
                  </a:lnTo>
                  <a:lnTo>
                    <a:pt x="845934" y="9525"/>
                  </a:lnTo>
                  <a:lnTo>
                    <a:pt x="845934" y="4762"/>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02" name="Google Shape;602;p24"/>
            <p:cNvSpPr/>
            <p:nvPr/>
          </p:nvSpPr>
          <p:spPr>
            <a:xfrm>
              <a:off x="994689" y="4382490"/>
              <a:ext cx="5835650" cy="617220"/>
            </a:xfrm>
            <a:custGeom>
              <a:rect b="b" l="l" r="r" t="t"/>
              <a:pathLst>
                <a:path extrusionOk="0" h="617220" w="5835650">
                  <a:moveTo>
                    <a:pt x="5835650" y="9525"/>
                  </a:moveTo>
                  <a:lnTo>
                    <a:pt x="5826125" y="9525"/>
                  </a:lnTo>
                  <a:lnTo>
                    <a:pt x="5826125" y="0"/>
                  </a:lnTo>
                  <a:lnTo>
                    <a:pt x="9525" y="0"/>
                  </a:lnTo>
                  <a:lnTo>
                    <a:pt x="9525" y="9525"/>
                  </a:lnTo>
                  <a:lnTo>
                    <a:pt x="0" y="9525"/>
                  </a:lnTo>
                  <a:lnTo>
                    <a:pt x="0" y="617220"/>
                  </a:lnTo>
                  <a:lnTo>
                    <a:pt x="19050" y="617220"/>
                  </a:lnTo>
                  <a:lnTo>
                    <a:pt x="19050" y="19050"/>
                  </a:lnTo>
                  <a:lnTo>
                    <a:pt x="5089525" y="19050"/>
                  </a:lnTo>
                  <a:lnTo>
                    <a:pt x="5089525" y="617220"/>
                  </a:lnTo>
                  <a:lnTo>
                    <a:pt x="5108575" y="617220"/>
                  </a:lnTo>
                  <a:lnTo>
                    <a:pt x="5108575" y="19050"/>
                  </a:lnTo>
                  <a:lnTo>
                    <a:pt x="5816600" y="19050"/>
                  </a:lnTo>
                  <a:lnTo>
                    <a:pt x="5816600" y="617220"/>
                  </a:lnTo>
                  <a:lnTo>
                    <a:pt x="5835650" y="617220"/>
                  </a:lnTo>
                  <a:lnTo>
                    <a:pt x="5835650" y="9525"/>
                  </a:lnTo>
                  <a:close/>
                </a:path>
              </a:pathLst>
            </a:custGeom>
            <a:solidFill>
              <a:srgbClr val="40404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603" name="Google Shape;603;p24"/>
          <p:cNvSpPr txBox="1"/>
          <p:nvPr/>
        </p:nvSpPr>
        <p:spPr>
          <a:xfrm>
            <a:off x="1042987" y="4000830"/>
            <a:ext cx="102870"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200">
                <a:solidFill>
                  <a:srgbClr val="212A35"/>
                </a:solidFill>
                <a:latin typeface="Calibri"/>
                <a:ea typeface="Calibri"/>
                <a:cs typeface="Calibri"/>
                <a:sym typeface="Calibri"/>
              </a:rPr>
              <a:t>1</a:t>
            </a:r>
            <a:endParaRPr sz="1200">
              <a:latin typeface="Calibri"/>
              <a:ea typeface="Calibri"/>
              <a:cs typeface="Calibri"/>
              <a:sym typeface="Calibri"/>
            </a:endParaRPr>
          </a:p>
        </p:txBody>
      </p:sp>
      <p:sp>
        <p:nvSpPr>
          <p:cNvPr id="604" name="Google Shape;604;p24"/>
          <p:cNvSpPr txBox="1"/>
          <p:nvPr/>
        </p:nvSpPr>
        <p:spPr>
          <a:xfrm>
            <a:off x="2603233" y="3511867"/>
            <a:ext cx="109855" cy="880744"/>
          </a:xfrm>
          <a:prstGeom prst="rect">
            <a:avLst/>
          </a:prstGeom>
          <a:noFill/>
          <a:ln>
            <a:noFill/>
          </a:ln>
        </p:spPr>
        <p:txBody>
          <a:bodyPr anchorCtr="0" anchor="t" bIns="0" lIns="0" spcFirstLastPara="1" rIns="0" wrap="square" tIns="61575">
            <a:spAutoFit/>
          </a:bodyPr>
          <a:lstStyle/>
          <a:p>
            <a:pPr indent="0" lvl="0" marL="15875" rtl="0" algn="l">
              <a:lnSpc>
                <a:spcPct val="100000"/>
              </a:lnSpc>
              <a:spcBef>
                <a:spcPts val="0"/>
              </a:spcBef>
              <a:spcAft>
                <a:spcPts val="0"/>
              </a:spcAft>
              <a:buNone/>
            </a:pPr>
            <a:r>
              <a:rPr b="1" lang="en-US" sz="1200">
                <a:solidFill>
                  <a:srgbClr val="212A35"/>
                </a:solidFill>
                <a:latin typeface="Calibri"/>
                <a:ea typeface="Calibri"/>
                <a:cs typeface="Calibri"/>
                <a:sym typeface="Calibri"/>
              </a:rPr>
              <a:t>2</a:t>
            </a:r>
            <a:endParaRPr sz="1200">
              <a:latin typeface="Calibri"/>
              <a:ea typeface="Calibri"/>
              <a:cs typeface="Calibri"/>
              <a:sym typeface="Calibri"/>
            </a:endParaRPr>
          </a:p>
        </p:txBody>
      </p:sp>
      <p:sp>
        <p:nvSpPr>
          <p:cNvPr id="605" name="Google Shape;605;p24"/>
          <p:cNvSpPr txBox="1"/>
          <p:nvPr/>
        </p:nvSpPr>
        <p:spPr>
          <a:xfrm>
            <a:off x="3333546" y="3120681"/>
            <a:ext cx="102870"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200">
                <a:solidFill>
                  <a:srgbClr val="212A35"/>
                </a:solidFill>
                <a:latin typeface="Calibri"/>
                <a:ea typeface="Calibri"/>
                <a:cs typeface="Calibri"/>
                <a:sym typeface="Calibri"/>
              </a:rPr>
              <a:t>3</a:t>
            </a:r>
            <a:endParaRPr sz="1200">
              <a:latin typeface="Calibri"/>
              <a:ea typeface="Calibri"/>
              <a:cs typeface="Calibri"/>
              <a:sym typeface="Calibri"/>
            </a:endParaRPr>
          </a:p>
        </p:txBody>
      </p:sp>
      <p:sp>
        <p:nvSpPr>
          <p:cNvPr id="606" name="Google Shape;606;p24"/>
          <p:cNvSpPr txBox="1"/>
          <p:nvPr/>
        </p:nvSpPr>
        <p:spPr>
          <a:xfrm>
            <a:off x="3442880" y="2240534"/>
            <a:ext cx="102870"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200">
                <a:solidFill>
                  <a:srgbClr val="212A35"/>
                </a:solidFill>
                <a:latin typeface="Calibri"/>
                <a:ea typeface="Calibri"/>
                <a:cs typeface="Calibri"/>
                <a:sym typeface="Calibri"/>
              </a:rPr>
              <a:t>5</a:t>
            </a:r>
            <a:endParaRPr sz="1200">
              <a:latin typeface="Calibri"/>
              <a:ea typeface="Calibri"/>
              <a:cs typeface="Calibri"/>
              <a:sym typeface="Calibri"/>
            </a:endParaRPr>
          </a:p>
        </p:txBody>
      </p:sp>
      <p:sp>
        <p:nvSpPr>
          <p:cNvPr id="607" name="Google Shape;607;p24"/>
          <p:cNvSpPr txBox="1"/>
          <p:nvPr/>
        </p:nvSpPr>
        <p:spPr>
          <a:xfrm>
            <a:off x="4893792" y="3071787"/>
            <a:ext cx="109855" cy="1320800"/>
          </a:xfrm>
          <a:prstGeom prst="rect">
            <a:avLst/>
          </a:prstGeom>
          <a:noFill/>
          <a:ln>
            <a:noFill/>
          </a:ln>
        </p:spPr>
        <p:txBody>
          <a:bodyPr anchorCtr="0" anchor="t" bIns="0" lIns="0" spcFirstLastPara="1" rIns="0" wrap="square" tIns="61575">
            <a:spAutoFit/>
          </a:bodyPr>
          <a:lstStyle/>
          <a:p>
            <a:pPr indent="0" lvl="0" marL="15875" rtl="0" algn="l">
              <a:lnSpc>
                <a:spcPct val="100000"/>
              </a:lnSpc>
              <a:spcBef>
                <a:spcPts val="0"/>
              </a:spcBef>
              <a:spcAft>
                <a:spcPts val="0"/>
              </a:spcAft>
              <a:buNone/>
            </a:pPr>
            <a:r>
              <a:rPr b="1" lang="en-US" sz="1200">
                <a:solidFill>
                  <a:srgbClr val="212A35"/>
                </a:solidFill>
                <a:latin typeface="Calibri"/>
                <a:ea typeface="Calibri"/>
                <a:cs typeface="Calibri"/>
                <a:sym typeface="Calibri"/>
              </a:rPr>
              <a:t>3</a:t>
            </a:r>
            <a:endParaRPr sz="1200">
              <a:latin typeface="Calibri"/>
              <a:ea typeface="Calibri"/>
              <a:cs typeface="Calibri"/>
              <a:sym typeface="Calibri"/>
            </a:endParaRPr>
          </a:p>
        </p:txBody>
      </p:sp>
      <p:sp>
        <p:nvSpPr>
          <p:cNvPr id="608" name="Google Shape;608;p24"/>
          <p:cNvSpPr txBox="1"/>
          <p:nvPr/>
        </p:nvSpPr>
        <p:spPr>
          <a:xfrm>
            <a:off x="5620867" y="2191639"/>
            <a:ext cx="109855" cy="2200910"/>
          </a:xfrm>
          <a:prstGeom prst="rect">
            <a:avLst/>
          </a:prstGeom>
          <a:noFill/>
          <a:ln>
            <a:noFill/>
          </a:ln>
        </p:spPr>
        <p:txBody>
          <a:bodyPr anchorCtr="0" anchor="t" bIns="0" lIns="0" spcFirstLastPara="1" rIns="0" wrap="square" tIns="61575">
            <a:spAutoFit/>
          </a:bodyPr>
          <a:lstStyle/>
          <a:p>
            <a:pPr indent="0" lvl="0" marL="15875" rtl="0" algn="l">
              <a:lnSpc>
                <a:spcPct val="100000"/>
              </a:lnSpc>
              <a:spcBef>
                <a:spcPts val="0"/>
              </a:spcBef>
              <a:spcAft>
                <a:spcPts val="0"/>
              </a:spcAft>
              <a:buNone/>
            </a:pPr>
            <a:r>
              <a:rPr b="1" lang="en-US" sz="1200">
                <a:solidFill>
                  <a:srgbClr val="212A35"/>
                </a:solidFill>
                <a:latin typeface="Calibri"/>
                <a:ea typeface="Calibri"/>
                <a:cs typeface="Calibri"/>
                <a:sym typeface="Calibri"/>
              </a:rPr>
              <a:t>5</a:t>
            </a:r>
            <a:endParaRPr sz="1200">
              <a:latin typeface="Calibri"/>
              <a:ea typeface="Calibri"/>
              <a:cs typeface="Calibri"/>
              <a:sym typeface="Calibri"/>
            </a:endParaRPr>
          </a:p>
        </p:txBody>
      </p:sp>
      <p:sp>
        <p:nvSpPr>
          <p:cNvPr id="609" name="Google Shape;609;p24"/>
          <p:cNvSpPr txBox="1"/>
          <p:nvPr/>
        </p:nvSpPr>
        <p:spPr>
          <a:xfrm>
            <a:off x="5003126" y="3560762"/>
            <a:ext cx="109855" cy="208279"/>
          </a:xfrm>
          <a:prstGeom prst="rect">
            <a:avLst/>
          </a:prstGeom>
          <a:noFill/>
          <a:ln>
            <a:noFill/>
          </a:ln>
        </p:spPr>
        <p:txBody>
          <a:bodyPr anchorCtr="0" anchor="t" bIns="0" lIns="0" spcFirstLastPara="1" rIns="0" wrap="square" tIns="12700">
            <a:spAutoFit/>
          </a:bodyPr>
          <a:lstStyle/>
          <a:p>
            <a:pPr indent="0" lvl="0" marL="15875" rtl="0" algn="l">
              <a:lnSpc>
                <a:spcPct val="100000"/>
              </a:lnSpc>
              <a:spcBef>
                <a:spcPts val="0"/>
              </a:spcBef>
              <a:spcAft>
                <a:spcPts val="0"/>
              </a:spcAft>
              <a:buNone/>
            </a:pPr>
            <a:r>
              <a:rPr b="1" lang="en-US" sz="1200">
                <a:solidFill>
                  <a:srgbClr val="212A35"/>
                </a:solidFill>
                <a:latin typeface="Calibri"/>
                <a:ea typeface="Calibri"/>
                <a:cs typeface="Calibri"/>
                <a:sym typeface="Calibri"/>
              </a:rPr>
              <a:t>2</a:t>
            </a:r>
            <a:endParaRPr sz="1200">
              <a:latin typeface="Calibri"/>
              <a:ea typeface="Calibri"/>
              <a:cs typeface="Calibri"/>
              <a:sym typeface="Calibri"/>
            </a:endParaRPr>
          </a:p>
        </p:txBody>
      </p:sp>
      <p:sp>
        <p:nvSpPr>
          <p:cNvPr id="610" name="Google Shape;610;p24"/>
          <p:cNvSpPr txBox="1"/>
          <p:nvPr/>
        </p:nvSpPr>
        <p:spPr>
          <a:xfrm>
            <a:off x="4169955" y="3120681"/>
            <a:ext cx="325120"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200">
                <a:solidFill>
                  <a:srgbClr val="212A35"/>
                </a:solidFill>
                <a:latin typeface="Calibri"/>
                <a:ea typeface="Calibri"/>
                <a:cs typeface="Calibri"/>
                <a:sym typeface="Calibri"/>
              </a:rPr>
              <a:t>3 3 3</a:t>
            </a:r>
            <a:endParaRPr sz="1200">
              <a:latin typeface="Calibri"/>
              <a:ea typeface="Calibri"/>
              <a:cs typeface="Calibri"/>
              <a:sym typeface="Calibri"/>
            </a:endParaRPr>
          </a:p>
        </p:txBody>
      </p:sp>
      <p:sp>
        <p:nvSpPr>
          <p:cNvPr id="611" name="Google Shape;611;p24"/>
          <p:cNvSpPr txBox="1"/>
          <p:nvPr/>
        </p:nvSpPr>
        <p:spPr>
          <a:xfrm>
            <a:off x="5112461" y="4000830"/>
            <a:ext cx="219075" cy="208279"/>
          </a:xfrm>
          <a:prstGeom prst="rect">
            <a:avLst/>
          </a:prstGeom>
          <a:noFill/>
          <a:ln>
            <a:noFill/>
          </a:ln>
        </p:spPr>
        <p:txBody>
          <a:bodyPr anchorCtr="0" anchor="t" bIns="0" lIns="0" spcFirstLastPara="1" rIns="0" wrap="square" tIns="12700">
            <a:spAutoFit/>
          </a:bodyPr>
          <a:lstStyle/>
          <a:p>
            <a:pPr indent="0" lvl="0" marL="15875" rtl="0" algn="l">
              <a:lnSpc>
                <a:spcPct val="100000"/>
              </a:lnSpc>
              <a:spcBef>
                <a:spcPts val="0"/>
              </a:spcBef>
              <a:spcAft>
                <a:spcPts val="0"/>
              </a:spcAft>
              <a:buNone/>
            </a:pPr>
            <a:r>
              <a:rPr b="1" lang="en-US" sz="1200">
                <a:solidFill>
                  <a:srgbClr val="212A35"/>
                </a:solidFill>
                <a:latin typeface="Calibri"/>
                <a:ea typeface="Calibri"/>
                <a:cs typeface="Calibri"/>
                <a:sym typeface="Calibri"/>
              </a:rPr>
              <a:t>1 1</a:t>
            </a:r>
            <a:endParaRPr sz="1200">
              <a:latin typeface="Calibri"/>
              <a:ea typeface="Calibri"/>
              <a:cs typeface="Calibri"/>
              <a:sym typeface="Calibri"/>
            </a:endParaRPr>
          </a:p>
        </p:txBody>
      </p:sp>
      <p:sp>
        <p:nvSpPr>
          <p:cNvPr id="612" name="Google Shape;612;p24"/>
          <p:cNvSpPr txBox="1"/>
          <p:nvPr/>
        </p:nvSpPr>
        <p:spPr>
          <a:xfrm>
            <a:off x="5730201" y="4000830"/>
            <a:ext cx="325120" cy="208279"/>
          </a:xfrm>
          <a:prstGeom prst="rect">
            <a:avLst/>
          </a:prstGeom>
          <a:noFill/>
          <a:ln>
            <a:noFill/>
          </a:ln>
        </p:spPr>
        <p:txBody>
          <a:bodyPr anchorCtr="0" anchor="t" bIns="0" lIns="0" spcFirstLastPara="1" rIns="0" wrap="square" tIns="12700">
            <a:spAutoFit/>
          </a:bodyPr>
          <a:lstStyle/>
          <a:p>
            <a:pPr indent="0" lvl="0" marL="15875" rtl="0" algn="l">
              <a:lnSpc>
                <a:spcPct val="100000"/>
              </a:lnSpc>
              <a:spcBef>
                <a:spcPts val="0"/>
              </a:spcBef>
              <a:spcAft>
                <a:spcPts val="0"/>
              </a:spcAft>
              <a:buNone/>
            </a:pPr>
            <a:r>
              <a:rPr b="1" lang="en-US" sz="1200">
                <a:solidFill>
                  <a:srgbClr val="212A35"/>
                </a:solidFill>
                <a:latin typeface="Calibri"/>
                <a:ea typeface="Calibri"/>
                <a:cs typeface="Calibri"/>
                <a:sym typeface="Calibri"/>
              </a:rPr>
              <a:t>1	1</a:t>
            </a:r>
            <a:endParaRPr sz="1200">
              <a:latin typeface="Calibri"/>
              <a:ea typeface="Calibri"/>
              <a:cs typeface="Calibri"/>
              <a:sym typeface="Calibri"/>
            </a:endParaRPr>
          </a:p>
        </p:txBody>
      </p:sp>
      <p:sp>
        <p:nvSpPr>
          <p:cNvPr id="613" name="Google Shape;613;p24"/>
          <p:cNvSpPr txBox="1"/>
          <p:nvPr/>
        </p:nvSpPr>
        <p:spPr>
          <a:xfrm>
            <a:off x="1199794" y="4469485"/>
            <a:ext cx="335280"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404040"/>
                </a:solidFill>
                <a:latin typeface="Calibri"/>
                <a:ea typeface="Calibri"/>
                <a:cs typeface="Calibri"/>
                <a:sym typeface="Calibri"/>
              </a:rPr>
              <a:t>2017</a:t>
            </a:r>
            <a:endParaRPr sz="1200">
              <a:latin typeface="Calibri"/>
              <a:ea typeface="Calibri"/>
              <a:cs typeface="Calibri"/>
              <a:sym typeface="Calibri"/>
            </a:endParaRPr>
          </a:p>
        </p:txBody>
      </p:sp>
      <p:sp>
        <p:nvSpPr>
          <p:cNvPr id="614" name="Google Shape;614;p24"/>
          <p:cNvSpPr txBox="1"/>
          <p:nvPr/>
        </p:nvSpPr>
        <p:spPr>
          <a:xfrm>
            <a:off x="1926869" y="4469485"/>
            <a:ext cx="335280"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404040"/>
                </a:solidFill>
                <a:latin typeface="Calibri"/>
                <a:ea typeface="Calibri"/>
                <a:cs typeface="Calibri"/>
                <a:sym typeface="Calibri"/>
              </a:rPr>
              <a:t>2018</a:t>
            </a:r>
            <a:endParaRPr sz="1200">
              <a:latin typeface="Calibri"/>
              <a:ea typeface="Calibri"/>
              <a:cs typeface="Calibri"/>
              <a:sym typeface="Calibri"/>
            </a:endParaRPr>
          </a:p>
        </p:txBody>
      </p:sp>
      <p:sp>
        <p:nvSpPr>
          <p:cNvPr id="615" name="Google Shape;615;p24"/>
          <p:cNvSpPr txBox="1"/>
          <p:nvPr/>
        </p:nvSpPr>
        <p:spPr>
          <a:xfrm>
            <a:off x="2653944" y="4469485"/>
            <a:ext cx="335280"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404040"/>
                </a:solidFill>
                <a:latin typeface="Calibri"/>
                <a:ea typeface="Calibri"/>
                <a:cs typeface="Calibri"/>
                <a:sym typeface="Calibri"/>
              </a:rPr>
              <a:t>2019</a:t>
            </a:r>
            <a:endParaRPr sz="1200">
              <a:latin typeface="Calibri"/>
              <a:ea typeface="Calibri"/>
              <a:cs typeface="Calibri"/>
              <a:sym typeface="Calibri"/>
            </a:endParaRPr>
          </a:p>
        </p:txBody>
      </p:sp>
      <p:sp>
        <p:nvSpPr>
          <p:cNvPr id="616" name="Google Shape;616;p24"/>
          <p:cNvSpPr txBox="1"/>
          <p:nvPr/>
        </p:nvSpPr>
        <p:spPr>
          <a:xfrm>
            <a:off x="4108094" y="4469485"/>
            <a:ext cx="335280"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404040"/>
                </a:solidFill>
                <a:latin typeface="Calibri"/>
                <a:ea typeface="Calibri"/>
                <a:cs typeface="Calibri"/>
                <a:sym typeface="Calibri"/>
              </a:rPr>
              <a:t>2021</a:t>
            </a:r>
            <a:endParaRPr sz="1200">
              <a:latin typeface="Calibri"/>
              <a:ea typeface="Calibri"/>
              <a:cs typeface="Calibri"/>
              <a:sym typeface="Calibri"/>
            </a:endParaRPr>
          </a:p>
        </p:txBody>
      </p:sp>
      <p:sp>
        <p:nvSpPr>
          <p:cNvPr id="617" name="Google Shape;617;p24"/>
          <p:cNvSpPr txBox="1"/>
          <p:nvPr/>
        </p:nvSpPr>
        <p:spPr>
          <a:xfrm>
            <a:off x="4835169" y="4469485"/>
            <a:ext cx="335280"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404040"/>
                </a:solidFill>
                <a:latin typeface="Calibri"/>
                <a:ea typeface="Calibri"/>
                <a:cs typeface="Calibri"/>
                <a:sym typeface="Calibri"/>
              </a:rPr>
              <a:t>2022</a:t>
            </a:r>
            <a:endParaRPr sz="1200">
              <a:latin typeface="Calibri"/>
              <a:ea typeface="Calibri"/>
              <a:cs typeface="Calibri"/>
              <a:sym typeface="Calibri"/>
            </a:endParaRPr>
          </a:p>
        </p:txBody>
      </p:sp>
      <p:sp>
        <p:nvSpPr>
          <p:cNvPr id="618" name="Google Shape;618;p24"/>
          <p:cNvSpPr txBox="1"/>
          <p:nvPr/>
        </p:nvSpPr>
        <p:spPr>
          <a:xfrm>
            <a:off x="5562244" y="4469485"/>
            <a:ext cx="335280"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404040"/>
                </a:solidFill>
                <a:latin typeface="Calibri"/>
                <a:ea typeface="Calibri"/>
                <a:cs typeface="Calibri"/>
                <a:sym typeface="Calibri"/>
              </a:rPr>
              <a:t>2023</a:t>
            </a:r>
            <a:endParaRPr sz="1200">
              <a:latin typeface="Calibri"/>
              <a:ea typeface="Calibri"/>
              <a:cs typeface="Calibri"/>
              <a:sym typeface="Calibri"/>
            </a:endParaRPr>
          </a:p>
        </p:txBody>
      </p:sp>
      <p:sp>
        <p:nvSpPr>
          <p:cNvPr id="619" name="Google Shape;619;p24"/>
          <p:cNvSpPr txBox="1"/>
          <p:nvPr/>
        </p:nvSpPr>
        <p:spPr>
          <a:xfrm>
            <a:off x="2991764" y="4369155"/>
            <a:ext cx="1115060" cy="591820"/>
          </a:xfrm>
          <a:prstGeom prst="rect">
            <a:avLst/>
          </a:prstGeom>
          <a:noFill/>
          <a:ln>
            <a:noFill/>
          </a:ln>
        </p:spPr>
        <p:txBody>
          <a:bodyPr anchorCtr="0" anchor="t" bIns="0" lIns="0" spcFirstLastPara="1" rIns="0" wrap="square" tIns="113025">
            <a:spAutoFit/>
          </a:bodyPr>
          <a:lstStyle/>
          <a:p>
            <a:pPr indent="0" lvl="0" marL="0" rtl="0" algn="ctr">
              <a:lnSpc>
                <a:spcPct val="100000"/>
              </a:lnSpc>
              <a:spcBef>
                <a:spcPts val="0"/>
              </a:spcBef>
              <a:spcAft>
                <a:spcPts val="0"/>
              </a:spcAft>
              <a:buNone/>
            </a:pPr>
            <a:r>
              <a:rPr lang="en-US" sz="1200">
                <a:solidFill>
                  <a:srgbClr val="404040"/>
                </a:solidFill>
                <a:latin typeface="Calibri"/>
                <a:ea typeface="Calibri"/>
                <a:cs typeface="Calibri"/>
                <a:sym typeface="Calibri"/>
              </a:rPr>
              <a:t>2020</a:t>
            </a:r>
            <a:endParaRPr sz="1200">
              <a:latin typeface="Calibri"/>
              <a:ea typeface="Calibri"/>
              <a:cs typeface="Calibri"/>
              <a:sym typeface="Calibri"/>
            </a:endParaRPr>
          </a:p>
          <a:p>
            <a:pPr indent="0" lvl="0" marL="0" rtl="0" algn="ctr">
              <a:lnSpc>
                <a:spcPct val="100000"/>
              </a:lnSpc>
              <a:spcBef>
                <a:spcPts val="790"/>
              </a:spcBef>
              <a:spcAft>
                <a:spcPts val="0"/>
              </a:spcAft>
              <a:buNone/>
            </a:pPr>
            <a:r>
              <a:rPr lang="en-US" sz="1200">
                <a:solidFill>
                  <a:srgbClr val="404040"/>
                </a:solidFill>
                <a:latin typeface="Calibri"/>
                <a:ea typeface="Calibri"/>
                <a:cs typeface="Calibri"/>
                <a:sym typeface="Calibri"/>
              </a:rPr>
              <a:t>NO.OF STUDENTS</a:t>
            </a:r>
            <a:endParaRPr sz="1200">
              <a:latin typeface="Calibri"/>
              <a:ea typeface="Calibri"/>
              <a:cs typeface="Calibri"/>
              <a:sym typeface="Calibri"/>
            </a:endParaRPr>
          </a:p>
        </p:txBody>
      </p:sp>
      <p:grpSp>
        <p:nvGrpSpPr>
          <p:cNvPr id="620" name="Google Shape;620;p24"/>
          <p:cNvGrpSpPr/>
          <p:nvPr/>
        </p:nvGrpSpPr>
        <p:grpSpPr>
          <a:xfrm>
            <a:off x="1089660" y="5062728"/>
            <a:ext cx="5646420" cy="866140"/>
            <a:chOff x="1089660" y="5062728"/>
            <a:chExt cx="5646420" cy="866140"/>
          </a:xfrm>
        </p:grpSpPr>
        <p:sp>
          <p:nvSpPr>
            <p:cNvPr id="621" name="Google Shape;621;p24"/>
            <p:cNvSpPr/>
            <p:nvPr/>
          </p:nvSpPr>
          <p:spPr>
            <a:xfrm>
              <a:off x="1089660" y="5062728"/>
              <a:ext cx="5646420" cy="866140"/>
            </a:xfrm>
            <a:custGeom>
              <a:rect b="b" l="l" r="r" t="t"/>
              <a:pathLst>
                <a:path extrusionOk="0" h="866139" w="5646420">
                  <a:moveTo>
                    <a:pt x="5646420" y="0"/>
                  </a:moveTo>
                  <a:lnTo>
                    <a:pt x="0" y="0"/>
                  </a:lnTo>
                  <a:lnTo>
                    <a:pt x="0" y="865632"/>
                  </a:lnTo>
                  <a:lnTo>
                    <a:pt x="5646420" y="865632"/>
                  </a:lnTo>
                  <a:lnTo>
                    <a:pt x="5646420" y="0"/>
                  </a:lnTo>
                  <a:close/>
                </a:path>
              </a:pathLst>
            </a:custGeom>
            <a:solidFill>
              <a:srgbClr val="F1F1F1">
                <a:alpha val="38431"/>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2" name="Google Shape;622;p24"/>
            <p:cNvSpPr/>
            <p:nvPr/>
          </p:nvSpPr>
          <p:spPr>
            <a:xfrm>
              <a:off x="1201064" y="5216398"/>
              <a:ext cx="165100" cy="165100"/>
            </a:xfrm>
            <a:custGeom>
              <a:rect b="b" l="l" r="r" t="t"/>
              <a:pathLst>
                <a:path extrusionOk="0" h="165100" w="165100">
                  <a:moveTo>
                    <a:pt x="165100" y="165100"/>
                  </a:moveTo>
                  <a:lnTo>
                    <a:pt x="0" y="165100"/>
                  </a:lnTo>
                  <a:lnTo>
                    <a:pt x="0" y="0"/>
                  </a:lnTo>
                  <a:lnTo>
                    <a:pt x="165100" y="0"/>
                  </a:lnTo>
                  <a:lnTo>
                    <a:pt x="165100" y="165100"/>
                  </a:lnTo>
                  <a:close/>
                </a:path>
              </a:pathLst>
            </a:custGeom>
            <a:solidFill>
              <a:srgbClr val="4471C4">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3" name="Google Shape;623;p24"/>
            <p:cNvSpPr/>
            <p:nvPr/>
          </p:nvSpPr>
          <p:spPr>
            <a:xfrm>
              <a:off x="1196301" y="5211635"/>
              <a:ext cx="174625" cy="174625"/>
            </a:xfrm>
            <a:custGeom>
              <a:rect b="b" l="l" r="r" t="t"/>
              <a:pathLst>
                <a:path extrusionOk="0" h="174625" w="174625">
                  <a:moveTo>
                    <a:pt x="169862" y="174625"/>
                  </a:moveTo>
                  <a:lnTo>
                    <a:pt x="4762" y="174625"/>
                  </a:lnTo>
                  <a:lnTo>
                    <a:pt x="3289" y="174383"/>
                  </a:lnTo>
                  <a:lnTo>
                    <a:pt x="1968" y="173710"/>
                  </a:lnTo>
                  <a:lnTo>
                    <a:pt x="914" y="172656"/>
                  </a:lnTo>
                  <a:lnTo>
                    <a:pt x="228" y="171323"/>
                  </a:lnTo>
                  <a:lnTo>
                    <a:pt x="0" y="169862"/>
                  </a:lnTo>
                  <a:lnTo>
                    <a:pt x="0" y="4762"/>
                  </a:lnTo>
                  <a:lnTo>
                    <a:pt x="4762" y="0"/>
                  </a:lnTo>
                  <a:lnTo>
                    <a:pt x="169862" y="0"/>
                  </a:lnTo>
                  <a:lnTo>
                    <a:pt x="174625" y="4762"/>
                  </a:lnTo>
                  <a:lnTo>
                    <a:pt x="9525" y="4762"/>
                  </a:lnTo>
                  <a:lnTo>
                    <a:pt x="4762" y="9525"/>
                  </a:lnTo>
                  <a:lnTo>
                    <a:pt x="9525" y="9525"/>
                  </a:lnTo>
                  <a:lnTo>
                    <a:pt x="9525" y="165100"/>
                  </a:lnTo>
                  <a:lnTo>
                    <a:pt x="4762" y="165100"/>
                  </a:lnTo>
                  <a:lnTo>
                    <a:pt x="9525" y="169862"/>
                  </a:lnTo>
                  <a:lnTo>
                    <a:pt x="174625" y="169862"/>
                  </a:lnTo>
                  <a:lnTo>
                    <a:pt x="174396" y="171323"/>
                  </a:lnTo>
                  <a:lnTo>
                    <a:pt x="173723" y="172656"/>
                  </a:lnTo>
                  <a:lnTo>
                    <a:pt x="172669" y="173710"/>
                  </a:lnTo>
                  <a:lnTo>
                    <a:pt x="171335" y="174383"/>
                  </a:lnTo>
                  <a:lnTo>
                    <a:pt x="169862" y="174625"/>
                  </a:lnTo>
                  <a:close/>
                </a:path>
                <a:path extrusionOk="0" h="174625" w="174625">
                  <a:moveTo>
                    <a:pt x="9525" y="9525"/>
                  </a:moveTo>
                  <a:lnTo>
                    <a:pt x="4762" y="9525"/>
                  </a:lnTo>
                  <a:lnTo>
                    <a:pt x="9525" y="4762"/>
                  </a:lnTo>
                  <a:lnTo>
                    <a:pt x="9525" y="9525"/>
                  </a:lnTo>
                  <a:close/>
                </a:path>
                <a:path extrusionOk="0" h="174625" w="174625">
                  <a:moveTo>
                    <a:pt x="165100" y="9525"/>
                  </a:moveTo>
                  <a:lnTo>
                    <a:pt x="9525" y="9525"/>
                  </a:lnTo>
                  <a:lnTo>
                    <a:pt x="9525" y="4762"/>
                  </a:lnTo>
                  <a:lnTo>
                    <a:pt x="165100" y="4762"/>
                  </a:lnTo>
                  <a:lnTo>
                    <a:pt x="165100" y="9525"/>
                  </a:lnTo>
                  <a:close/>
                </a:path>
                <a:path extrusionOk="0" h="174625" w="174625">
                  <a:moveTo>
                    <a:pt x="165100" y="169862"/>
                  </a:moveTo>
                  <a:lnTo>
                    <a:pt x="165100" y="4762"/>
                  </a:lnTo>
                  <a:lnTo>
                    <a:pt x="169862" y="9525"/>
                  </a:lnTo>
                  <a:lnTo>
                    <a:pt x="174625" y="9525"/>
                  </a:lnTo>
                  <a:lnTo>
                    <a:pt x="174625" y="165100"/>
                  </a:lnTo>
                  <a:lnTo>
                    <a:pt x="169862" y="165100"/>
                  </a:lnTo>
                  <a:lnTo>
                    <a:pt x="165100" y="169862"/>
                  </a:lnTo>
                  <a:close/>
                </a:path>
                <a:path extrusionOk="0" h="174625" w="174625">
                  <a:moveTo>
                    <a:pt x="174625" y="9525"/>
                  </a:moveTo>
                  <a:lnTo>
                    <a:pt x="169862" y="9525"/>
                  </a:lnTo>
                  <a:lnTo>
                    <a:pt x="165100" y="4762"/>
                  </a:lnTo>
                  <a:lnTo>
                    <a:pt x="174625" y="4762"/>
                  </a:lnTo>
                  <a:lnTo>
                    <a:pt x="174625" y="9525"/>
                  </a:lnTo>
                  <a:close/>
                </a:path>
                <a:path extrusionOk="0" h="174625" w="174625">
                  <a:moveTo>
                    <a:pt x="9525" y="169862"/>
                  </a:moveTo>
                  <a:lnTo>
                    <a:pt x="4762" y="165100"/>
                  </a:lnTo>
                  <a:lnTo>
                    <a:pt x="9525" y="165100"/>
                  </a:lnTo>
                  <a:lnTo>
                    <a:pt x="9525" y="169862"/>
                  </a:lnTo>
                  <a:close/>
                </a:path>
                <a:path extrusionOk="0" h="174625" w="174625">
                  <a:moveTo>
                    <a:pt x="165100" y="169862"/>
                  </a:moveTo>
                  <a:lnTo>
                    <a:pt x="9525" y="169862"/>
                  </a:lnTo>
                  <a:lnTo>
                    <a:pt x="9525" y="165100"/>
                  </a:lnTo>
                  <a:lnTo>
                    <a:pt x="165100" y="165100"/>
                  </a:lnTo>
                  <a:lnTo>
                    <a:pt x="165100" y="169862"/>
                  </a:lnTo>
                  <a:close/>
                </a:path>
                <a:path extrusionOk="0" h="174625" w="174625">
                  <a:moveTo>
                    <a:pt x="174625" y="169862"/>
                  </a:moveTo>
                  <a:lnTo>
                    <a:pt x="165100" y="169862"/>
                  </a:lnTo>
                  <a:lnTo>
                    <a:pt x="169862" y="165100"/>
                  </a:lnTo>
                  <a:lnTo>
                    <a:pt x="174625" y="165100"/>
                  </a:lnTo>
                  <a:lnTo>
                    <a:pt x="174625" y="169862"/>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4" name="Google Shape;624;p24"/>
            <p:cNvSpPr/>
            <p:nvPr/>
          </p:nvSpPr>
          <p:spPr>
            <a:xfrm>
              <a:off x="3083204" y="5216398"/>
              <a:ext cx="165100" cy="165100"/>
            </a:xfrm>
            <a:custGeom>
              <a:rect b="b" l="l" r="r" t="t"/>
              <a:pathLst>
                <a:path extrusionOk="0" h="165100" w="165100">
                  <a:moveTo>
                    <a:pt x="165100" y="165100"/>
                  </a:moveTo>
                  <a:lnTo>
                    <a:pt x="0" y="165100"/>
                  </a:lnTo>
                  <a:lnTo>
                    <a:pt x="0" y="0"/>
                  </a:lnTo>
                  <a:lnTo>
                    <a:pt x="165100" y="0"/>
                  </a:lnTo>
                  <a:lnTo>
                    <a:pt x="165100" y="165100"/>
                  </a:lnTo>
                  <a:close/>
                </a:path>
              </a:pathLst>
            </a:custGeom>
            <a:solidFill>
              <a:srgbClr val="EC7C30">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5" name="Google Shape;625;p24"/>
            <p:cNvSpPr/>
            <p:nvPr/>
          </p:nvSpPr>
          <p:spPr>
            <a:xfrm>
              <a:off x="3078441" y="5211635"/>
              <a:ext cx="174625" cy="174625"/>
            </a:xfrm>
            <a:custGeom>
              <a:rect b="b" l="l" r="r" t="t"/>
              <a:pathLst>
                <a:path extrusionOk="0" h="174625" w="174625">
                  <a:moveTo>
                    <a:pt x="169862" y="174625"/>
                  </a:moveTo>
                  <a:lnTo>
                    <a:pt x="4762" y="174625"/>
                  </a:lnTo>
                  <a:lnTo>
                    <a:pt x="3289" y="174383"/>
                  </a:lnTo>
                  <a:lnTo>
                    <a:pt x="1968" y="173710"/>
                  </a:lnTo>
                  <a:lnTo>
                    <a:pt x="914" y="172656"/>
                  </a:lnTo>
                  <a:lnTo>
                    <a:pt x="228" y="171323"/>
                  </a:lnTo>
                  <a:lnTo>
                    <a:pt x="0" y="169862"/>
                  </a:lnTo>
                  <a:lnTo>
                    <a:pt x="0" y="4762"/>
                  </a:lnTo>
                  <a:lnTo>
                    <a:pt x="4762" y="0"/>
                  </a:lnTo>
                  <a:lnTo>
                    <a:pt x="169862" y="0"/>
                  </a:lnTo>
                  <a:lnTo>
                    <a:pt x="174625" y="4762"/>
                  </a:lnTo>
                  <a:lnTo>
                    <a:pt x="9525" y="4762"/>
                  </a:lnTo>
                  <a:lnTo>
                    <a:pt x="4762" y="9525"/>
                  </a:lnTo>
                  <a:lnTo>
                    <a:pt x="9525" y="9525"/>
                  </a:lnTo>
                  <a:lnTo>
                    <a:pt x="9525" y="165100"/>
                  </a:lnTo>
                  <a:lnTo>
                    <a:pt x="4762" y="165100"/>
                  </a:lnTo>
                  <a:lnTo>
                    <a:pt x="9525" y="169862"/>
                  </a:lnTo>
                  <a:lnTo>
                    <a:pt x="174625" y="169862"/>
                  </a:lnTo>
                  <a:lnTo>
                    <a:pt x="174396" y="171323"/>
                  </a:lnTo>
                  <a:lnTo>
                    <a:pt x="173723" y="172656"/>
                  </a:lnTo>
                  <a:lnTo>
                    <a:pt x="172669" y="173710"/>
                  </a:lnTo>
                  <a:lnTo>
                    <a:pt x="171335" y="174383"/>
                  </a:lnTo>
                  <a:lnTo>
                    <a:pt x="169862" y="174625"/>
                  </a:lnTo>
                  <a:close/>
                </a:path>
                <a:path extrusionOk="0" h="174625" w="174625">
                  <a:moveTo>
                    <a:pt x="9525" y="9525"/>
                  </a:moveTo>
                  <a:lnTo>
                    <a:pt x="4762" y="9525"/>
                  </a:lnTo>
                  <a:lnTo>
                    <a:pt x="9525" y="4762"/>
                  </a:lnTo>
                  <a:lnTo>
                    <a:pt x="9525" y="9525"/>
                  </a:lnTo>
                  <a:close/>
                </a:path>
                <a:path extrusionOk="0" h="174625" w="174625">
                  <a:moveTo>
                    <a:pt x="165100" y="9525"/>
                  </a:moveTo>
                  <a:lnTo>
                    <a:pt x="9525" y="9525"/>
                  </a:lnTo>
                  <a:lnTo>
                    <a:pt x="9525" y="4762"/>
                  </a:lnTo>
                  <a:lnTo>
                    <a:pt x="165100" y="4762"/>
                  </a:lnTo>
                  <a:lnTo>
                    <a:pt x="165100" y="9525"/>
                  </a:lnTo>
                  <a:close/>
                </a:path>
                <a:path extrusionOk="0" h="174625" w="174625">
                  <a:moveTo>
                    <a:pt x="165100" y="169862"/>
                  </a:moveTo>
                  <a:lnTo>
                    <a:pt x="165100" y="4762"/>
                  </a:lnTo>
                  <a:lnTo>
                    <a:pt x="169862" y="9525"/>
                  </a:lnTo>
                  <a:lnTo>
                    <a:pt x="174625" y="9525"/>
                  </a:lnTo>
                  <a:lnTo>
                    <a:pt x="174625" y="165100"/>
                  </a:lnTo>
                  <a:lnTo>
                    <a:pt x="169862" y="165100"/>
                  </a:lnTo>
                  <a:lnTo>
                    <a:pt x="165100" y="169862"/>
                  </a:lnTo>
                  <a:close/>
                </a:path>
                <a:path extrusionOk="0" h="174625" w="174625">
                  <a:moveTo>
                    <a:pt x="174625" y="9525"/>
                  </a:moveTo>
                  <a:lnTo>
                    <a:pt x="169862" y="9525"/>
                  </a:lnTo>
                  <a:lnTo>
                    <a:pt x="165100" y="4762"/>
                  </a:lnTo>
                  <a:lnTo>
                    <a:pt x="174625" y="4762"/>
                  </a:lnTo>
                  <a:lnTo>
                    <a:pt x="174625" y="9525"/>
                  </a:lnTo>
                  <a:close/>
                </a:path>
                <a:path extrusionOk="0" h="174625" w="174625">
                  <a:moveTo>
                    <a:pt x="9525" y="169862"/>
                  </a:moveTo>
                  <a:lnTo>
                    <a:pt x="4762" y="165100"/>
                  </a:lnTo>
                  <a:lnTo>
                    <a:pt x="9525" y="165100"/>
                  </a:lnTo>
                  <a:lnTo>
                    <a:pt x="9525" y="169862"/>
                  </a:lnTo>
                  <a:close/>
                </a:path>
                <a:path extrusionOk="0" h="174625" w="174625">
                  <a:moveTo>
                    <a:pt x="165100" y="169862"/>
                  </a:moveTo>
                  <a:lnTo>
                    <a:pt x="9525" y="169862"/>
                  </a:lnTo>
                  <a:lnTo>
                    <a:pt x="9525" y="165100"/>
                  </a:lnTo>
                  <a:lnTo>
                    <a:pt x="165100" y="165100"/>
                  </a:lnTo>
                  <a:lnTo>
                    <a:pt x="165100" y="169862"/>
                  </a:lnTo>
                  <a:close/>
                </a:path>
                <a:path extrusionOk="0" h="174625" w="174625">
                  <a:moveTo>
                    <a:pt x="174625" y="169862"/>
                  </a:moveTo>
                  <a:lnTo>
                    <a:pt x="165100" y="169862"/>
                  </a:lnTo>
                  <a:lnTo>
                    <a:pt x="169862" y="165100"/>
                  </a:lnTo>
                  <a:lnTo>
                    <a:pt x="174625" y="165100"/>
                  </a:lnTo>
                  <a:lnTo>
                    <a:pt x="174625" y="169862"/>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6" name="Google Shape;626;p24"/>
            <p:cNvSpPr/>
            <p:nvPr/>
          </p:nvSpPr>
          <p:spPr>
            <a:xfrm>
              <a:off x="4965344" y="5216398"/>
              <a:ext cx="165100" cy="165100"/>
            </a:xfrm>
            <a:custGeom>
              <a:rect b="b" l="l" r="r" t="t"/>
              <a:pathLst>
                <a:path extrusionOk="0" h="165100" w="165100">
                  <a:moveTo>
                    <a:pt x="165100" y="165100"/>
                  </a:moveTo>
                  <a:lnTo>
                    <a:pt x="0" y="165100"/>
                  </a:lnTo>
                  <a:lnTo>
                    <a:pt x="0" y="0"/>
                  </a:lnTo>
                  <a:lnTo>
                    <a:pt x="165100" y="0"/>
                  </a:lnTo>
                  <a:lnTo>
                    <a:pt x="165100" y="165100"/>
                  </a:lnTo>
                  <a:close/>
                </a:path>
              </a:pathLst>
            </a:custGeom>
            <a:solidFill>
              <a:srgbClr val="A4A4A4">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7" name="Google Shape;627;p24"/>
            <p:cNvSpPr/>
            <p:nvPr/>
          </p:nvSpPr>
          <p:spPr>
            <a:xfrm>
              <a:off x="4960581" y="5211635"/>
              <a:ext cx="174625" cy="174625"/>
            </a:xfrm>
            <a:custGeom>
              <a:rect b="b" l="l" r="r" t="t"/>
              <a:pathLst>
                <a:path extrusionOk="0" h="174625" w="174625">
                  <a:moveTo>
                    <a:pt x="169862" y="174625"/>
                  </a:moveTo>
                  <a:lnTo>
                    <a:pt x="4762" y="174625"/>
                  </a:lnTo>
                  <a:lnTo>
                    <a:pt x="3289" y="174383"/>
                  </a:lnTo>
                  <a:lnTo>
                    <a:pt x="1968" y="173710"/>
                  </a:lnTo>
                  <a:lnTo>
                    <a:pt x="914" y="172656"/>
                  </a:lnTo>
                  <a:lnTo>
                    <a:pt x="228" y="171323"/>
                  </a:lnTo>
                  <a:lnTo>
                    <a:pt x="0" y="169862"/>
                  </a:lnTo>
                  <a:lnTo>
                    <a:pt x="0" y="4762"/>
                  </a:lnTo>
                  <a:lnTo>
                    <a:pt x="4762" y="0"/>
                  </a:lnTo>
                  <a:lnTo>
                    <a:pt x="169862" y="0"/>
                  </a:lnTo>
                  <a:lnTo>
                    <a:pt x="174625" y="4762"/>
                  </a:lnTo>
                  <a:lnTo>
                    <a:pt x="9525" y="4762"/>
                  </a:lnTo>
                  <a:lnTo>
                    <a:pt x="4762" y="9525"/>
                  </a:lnTo>
                  <a:lnTo>
                    <a:pt x="9525" y="9525"/>
                  </a:lnTo>
                  <a:lnTo>
                    <a:pt x="9525" y="165100"/>
                  </a:lnTo>
                  <a:lnTo>
                    <a:pt x="4762" y="165100"/>
                  </a:lnTo>
                  <a:lnTo>
                    <a:pt x="9525" y="169862"/>
                  </a:lnTo>
                  <a:lnTo>
                    <a:pt x="174625" y="169862"/>
                  </a:lnTo>
                  <a:lnTo>
                    <a:pt x="174396" y="171323"/>
                  </a:lnTo>
                  <a:lnTo>
                    <a:pt x="173710" y="172656"/>
                  </a:lnTo>
                  <a:lnTo>
                    <a:pt x="172669" y="173710"/>
                  </a:lnTo>
                  <a:lnTo>
                    <a:pt x="171335" y="174383"/>
                  </a:lnTo>
                  <a:lnTo>
                    <a:pt x="169862" y="174625"/>
                  </a:lnTo>
                  <a:close/>
                </a:path>
                <a:path extrusionOk="0" h="174625" w="174625">
                  <a:moveTo>
                    <a:pt x="9525" y="9525"/>
                  </a:moveTo>
                  <a:lnTo>
                    <a:pt x="4762" y="9525"/>
                  </a:lnTo>
                  <a:lnTo>
                    <a:pt x="9525" y="4762"/>
                  </a:lnTo>
                  <a:lnTo>
                    <a:pt x="9525" y="9525"/>
                  </a:lnTo>
                  <a:close/>
                </a:path>
                <a:path extrusionOk="0" h="174625" w="174625">
                  <a:moveTo>
                    <a:pt x="165100" y="9525"/>
                  </a:moveTo>
                  <a:lnTo>
                    <a:pt x="9525" y="9525"/>
                  </a:lnTo>
                  <a:lnTo>
                    <a:pt x="9525" y="4762"/>
                  </a:lnTo>
                  <a:lnTo>
                    <a:pt x="165100" y="4762"/>
                  </a:lnTo>
                  <a:lnTo>
                    <a:pt x="165100" y="9525"/>
                  </a:lnTo>
                  <a:close/>
                </a:path>
                <a:path extrusionOk="0" h="174625" w="174625">
                  <a:moveTo>
                    <a:pt x="165100" y="169862"/>
                  </a:moveTo>
                  <a:lnTo>
                    <a:pt x="165100" y="4762"/>
                  </a:lnTo>
                  <a:lnTo>
                    <a:pt x="169862" y="9525"/>
                  </a:lnTo>
                  <a:lnTo>
                    <a:pt x="174625" y="9525"/>
                  </a:lnTo>
                  <a:lnTo>
                    <a:pt x="174625" y="165100"/>
                  </a:lnTo>
                  <a:lnTo>
                    <a:pt x="169862" y="165100"/>
                  </a:lnTo>
                  <a:lnTo>
                    <a:pt x="165100" y="169862"/>
                  </a:lnTo>
                  <a:close/>
                </a:path>
                <a:path extrusionOk="0" h="174625" w="174625">
                  <a:moveTo>
                    <a:pt x="174625" y="9525"/>
                  </a:moveTo>
                  <a:lnTo>
                    <a:pt x="169862" y="9525"/>
                  </a:lnTo>
                  <a:lnTo>
                    <a:pt x="165100" y="4762"/>
                  </a:lnTo>
                  <a:lnTo>
                    <a:pt x="174625" y="4762"/>
                  </a:lnTo>
                  <a:lnTo>
                    <a:pt x="174625" y="9525"/>
                  </a:lnTo>
                  <a:close/>
                </a:path>
                <a:path extrusionOk="0" h="174625" w="174625">
                  <a:moveTo>
                    <a:pt x="9525" y="169862"/>
                  </a:moveTo>
                  <a:lnTo>
                    <a:pt x="4762" y="165100"/>
                  </a:lnTo>
                  <a:lnTo>
                    <a:pt x="9525" y="165100"/>
                  </a:lnTo>
                  <a:lnTo>
                    <a:pt x="9525" y="169862"/>
                  </a:lnTo>
                  <a:close/>
                </a:path>
                <a:path extrusionOk="0" h="174625" w="174625">
                  <a:moveTo>
                    <a:pt x="165100" y="169862"/>
                  </a:moveTo>
                  <a:lnTo>
                    <a:pt x="9525" y="169862"/>
                  </a:lnTo>
                  <a:lnTo>
                    <a:pt x="9525" y="165100"/>
                  </a:lnTo>
                  <a:lnTo>
                    <a:pt x="165100" y="165100"/>
                  </a:lnTo>
                  <a:lnTo>
                    <a:pt x="165100" y="169862"/>
                  </a:lnTo>
                  <a:close/>
                </a:path>
                <a:path extrusionOk="0" h="174625" w="174625">
                  <a:moveTo>
                    <a:pt x="174625" y="169862"/>
                  </a:moveTo>
                  <a:lnTo>
                    <a:pt x="165100" y="169862"/>
                  </a:lnTo>
                  <a:lnTo>
                    <a:pt x="169862" y="165100"/>
                  </a:lnTo>
                  <a:lnTo>
                    <a:pt x="174625" y="165100"/>
                  </a:lnTo>
                  <a:lnTo>
                    <a:pt x="174625" y="169862"/>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8" name="Google Shape;628;p24"/>
            <p:cNvSpPr/>
            <p:nvPr/>
          </p:nvSpPr>
          <p:spPr>
            <a:xfrm>
              <a:off x="1201064" y="5607558"/>
              <a:ext cx="165100" cy="165100"/>
            </a:xfrm>
            <a:custGeom>
              <a:rect b="b" l="l" r="r" t="t"/>
              <a:pathLst>
                <a:path extrusionOk="0" h="165100" w="165100">
                  <a:moveTo>
                    <a:pt x="165100" y="165100"/>
                  </a:moveTo>
                  <a:lnTo>
                    <a:pt x="0" y="165100"/>
                  </a:lnTo>
                  <a:lnTo>
                    <a:pt x="0" y="0"/>
                  </a:lnTo>
                  <a:lnTo>
                    <a:pt x="165100" y="0"/>
                  </a:lnTo>
                  <a:lnTo>
                    <a:pt x="165100" y="165100"/>
                  </a:lnTo>
                  <a:close/>
                </a:path>
              </a:pathLst>
            </a:custGeom>
            <a:solidFill>
              <a:srgbClr val="FFC000">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9" name="Google Shape;629;p24"/>
            <p:cNvSpPr/>
            <p:nvPr/>
          </p:nvSpPr>
          <p:spPr>
            <a:xfrm>
              <a:off x="1196301" y="5602795"/>
              <a:ext cx="174625" cy="174625"/>
            </a:xfrm>
            <a:custGeom>
              <a:rect b="b" l="l" r="r" t="t"/>
              <a:pathLst>
                <a:path extrusionOk="0" h="174625" w="174625">
                  <a:moveTo>
                    <a:pt x="169862" y="174625"/>
                  </a:moveTo>
                  <a:lnTo>
                    <a:pt x="4762" y="174625"/>
                  </a:lnTo>
                  <a:lnTo>
                    <a:pt x="3289" y="174383"/>
                  </a:lnTo>
                  <a:lnTo>
                    <a:pt x="1968" y="173710"/>
                  </a:lnTo>
                  <a:lnTo>
                    <a:pt x="914" y="172656"/>
                  </a:lnTo>
                  <a:lnTo>
                    <a:pt x="228" y="171322"/>
                  </a:lnTo>
                  <a:lnTo>
                    <a:pt x="0" y="169862"/>
                  </a:lnTo>
                  <a:lnTo>
                    <a:pt x="0" y="4762"/>
                  </a:lnTo>
                  <a:lnTo>
                    <a:pt x="4762" y="0"/>
                  </a:lnTo>
                  <a:lnTo>
                    <a:pt x="169862" y="0"/>
                  </a:lnTo>
                  <a:lnTo>
                    <a:pt x="174625" y="4762"/>
                  </a:lnTo>
                  <a:lnTo>
                    <a:pt x="9525" y="4762"/>
                  </a:lnTo>
                  <a:lnTo>
                    <a:pt x="4762" y="9525"/>
                  </a:lnTo>
                  <a:lnTo>
                    <a:pt x="9525" y="9525"/>
                  </a:lnTo>
                  <a:lnTo>
                    <a:pt x="9525" y="165100"/>
                  </a:lnTo>
                  <a:lnTo>
                    <a:pt x="4762" y="165100"/>
                  </a:lnTo>
                  <a:lnTo>
                    <a:pt x="9525" y="169862"/>
                  </a:lnTo>
                  <a:lnTo>
                    <a:pt x="174625" y="169862"/>
                  </a:lnTo>
                  <a:lnTo>
                    <a:pt x="174396" y="171322"/>
                  </a:lnTo>
                  <a:lnTo>
                    <a:pt x="173723" y="172656"/>
                  </a:lnTo>
                  <a:lnTo>
                    <a:pt x="172669" y="173710"/>
                  </a:lnTo>
                  <a:lnTo>
                    <a:pt x="171335" y="174383"/>
                  </a:lnTo>
                  <a:lnTo>
                    <a:pt x="169862" y="174625"/>
                  </a:lnTo>
                  <a:close/>
                </a:path>
                <a:path extrusionOk="0" h="174625" w="174625">
                  <a:moveTo>
                    <a:pt x="9525" y="9525"/>
                  </a:moveTo>
                  <a:lnTo>
                    <a:pt x="4762" y="9525"/>
                  </a:lnTo>
                  <a:lnTo>
                    <a:pt x="9525" y="4762"/>
                  </a:lnTo>
                  <a:lnTo>
                    <a:pt x="9525" y="9525"/>
                  </a:lnTo>
                  <a:close/>
                </a:path>
                <a:path extrusionOk="0" h="174625" w="174625">
                  <a:moveTo>
                    <a:pt x="165100" y="9525"/>
                  </a:moveTo>
                  <a:lnTo>
                    <a:pt x="9525" y="9525"/>
                  </a:lnTo>
                  <a:lnTo>
                    <a:pt x="9525" y="4762"/>
                  </a:lnTo>
                  <a:lnTo>
                    <a:pt x="165100" y="4762"/>
                  </a:lnTo>
                  <a:lnTo>
                    <a:pt x="165100" y="9525"/>
                  </a:lnTo>
                  <a:close/>
                </a:path>
                <a:path extrusionOk="0" h="174625" w="174625">
                  <a:moveTo>
                    <a:pt x="165100" y="169862"/>
                  </a:moveTo>
                  <a:lnTo>
                    <a:pt x="165100" y="4762"/>
                  </a:lnTo>
                  <a:lnTo>
                    <a:pt x="169862" y="9525"/>
                  </a:lnTo>
                  <a:lnTo>
                    <a:pt x="174625" y="9525"/>
                  </a:lnTo>
                  <a:lnTo>
                    <a:pt x="174625" y="165100"/>
                  </a:lnTo>
                  <a:lnTo>
                    <a:pt x="169862" y="165100"/>
                  </a:lnTo>
                  <a:lnTo>
                    <a:pt x="165100" y="169862"/>
                  </a:lnTo>
                  <a:close/>
                </a:path>
                <a:path extrusionOk="0" h="174625" w="174625">
                  <a:moveTo>
                    <a:pt x="174625" y="9525"/>
                  </a:moveTo>
                  <a:lnTo>
                    <a:pt x="169862" y="9525"/>
                  </a:lnTo>
                  <a:lnTo>
                    <a:pt x="165100" y="4762"/>
                  </a:lnTo>
                  <a:lnTo>
                    <a:pt x="174625" y="4762"/>
                  </a:lnTo>
                  <a:lnTo>
                    <a:pt x="174625" y="9525"/>
                  </a:lnTo>
                  <a:close/>
                </a:path>
                <a:path extrusionOk="0" h="174625" w="174625">
                  <a:moveTo>
                    <a:pt x="9525" y="169862"/>
                  </a:moveTo>
                  <a:lnTo>
                    <a:pt x="4762" y="165100"/>
                  </a:lnTo>
                  <a:lnTo>
                    <a:pt x="9525" y="165100"/>
                  </a:lnTo>
                  <a:lnTo>
                    <a:pt x="9525" y="169862"/>
                  </a:lnTo>
                  <a:close/>
                </a:path>
                <a:path extrusionOk="0" h="174625" w="174625">
                  <a:moveTo>
                    <a:pt x="165100" y="169862"/>
                  </a:moveTo>
                  <a:lnTo>
                    <a:pt x="9525" y="169862"/>
                  </a:lnTo>
                  <a:lnTo>
                    <a:pt x="9525" y="165100"/>
                  </a:lnTo>
                  <a:lnTo>
                    <a:pt x="165100" y="165100"/>
                  </a:lnTo>
                  <a:lnTo>
                    <a:pt x="165100" y="169862"/>
                  </a:lnTo>
                  <a:close/>
                </a:path>
                <a:path extrusionOk="0" h="174625" w="174625">
                  <a:moveTo>
                    <a:pt x="174625" y="169862"/>
                  </a:moveTo>
                  <a:lnTo>
                    <a:pt x="165100" y="169862"/>
                  </a:lnTo>
                  <a:lnTo>
                    <a:pt x="169862" y="165100"/>
                  </a:lnTo>
                  <a:lnTo>
                    <a:pt x="174625" y="165100"/>
                  </a:lnTo>
                  <a:lnTo>
                    <a:pt x="174625" y="169862"/>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30" name="Google Shape;630;p24"/>
            <p:cNvSpPr/>
            <p:nvPr/>
          </p:nvSpPr>
          <p:spPr>
            <a:xfrm>
              <a:off x="3083204" y="5607558"/>
              <a:ext cx="165100" cy="165100"/>
            </a:xfrm>
            <a:custGeom>
              <a:rect b="b" l="l" r="r" t="t"/>
              <a:pathLst>
                <a:path extrusionOk="0" h="165100" w="165100">
                  <a:moveTo>
                    <a:pt x="165100" y="165100"/>
                  </a:moveTo>
                  <a:lnTo>
                    <a:pt x="0" y="165100"/>
                  </a:lnTo>
                  <a:lnTo>
                    <a:pt x="0" y="0"/>
                  </a:lnTo>
                  <a:lnTo>
                    <a:pt x="165100" y="0"/>
                  </a:lnTo>
                  <a:lnTo>
                    <a:pt x="165100" y="165100"/>
                  </a:lnTo>
                  <a:close/>
                </a:path>
              </a:pathLst>
            </a:custGeom>
            <a:solidFill>
              <a:srgbClr val="5B9BD4">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31" name="Google Shape;631;p24"/>
            <p:cNvSpPr/>
            <p:nvPr/>
          </p:nvSpPr>
          <p:spPr>
            <a:xfrm>
              <a:off x="3078441" y="5602795"/>
              <a:ext cx="174625" cy="174625"/>
            </a:xfrm>
            <a:custGeom>
              <a:rect b="b" l="l" r="r" t="t"/>
              <a:pathLst>
                <a:path extrusionOk="0" h="174625" w="174625">
                  <a:moveTo>
                    <a:pt x="169862" y="174625"/>
                  </a:moveTo>
                  <a:lnTo>
                    <a:pt x="4762" y="174625"/>
                  </a:lnTo>
                  <a:lnTo>
                    <a:pt x="3289" y="174383"/>
                  </a:lnTo>
                  <a:lnTo>
                    <a:pt x="1968" y="173710"/>
                  </a:lnTo>
                  <a:lnTo>
                    <a:pt x="914" y="172656"/>
                  </a:lnTo>
                  <a:lnTo>
                    <a:pt x="228" y="171322"/>
                  </a:lnTo>
                  <a:lnTo>
                    <a:pt x="0" y="169862"/>
                  </a:lnTo>
                  <a:lnTo>
                    <a:pt x="0" y="4762"/>
                  </a:lnTo>
                  <a:lnTo>
                    <a:pt x="4762" y="0"/>
                  </a:lnTo>
                  <a:lnTo>
                    <a:pt x="169862" y="0"/>
                  </a:lnTo>
                  <a:lnTo>
                    <a:pt x="174625" y="4762"/>
                  </a:lnTo>
                  <a:lnTo>
                    <a:pt x="9525" y="4762"/>
                  </a:lnTo>
                  <a:lnTo>
                    <a:pt x="4762" y="9525"/>
                  </a:lnTo>
                  <a:lnTo>
                    <a:pt x="9525" y="9525"/>
                  </a:lnTo>
                  <a:lnTo>
                    <a:pt x="9525" y="165100"/>
                  </a:lnTo>
                  <a:lnTo>
                    <a:pt x="4762" y="165100"/>
                  </a:lnTo>
                  <a:lnTo>
                    <a:pt x="9525" y="169862"/>
                  </a:lnTo>
                  <a:lnTo>
                    <a:pt x="174625" y="169862"/>
                  </a:lnTo>
                  <a:lnTo>
                    <a:pt x="174396" y="171322"/>
                  </a:lnTo>
                  <a:lnTo>
                    <a:pt x="173723" y="172656"/>
                  </a:lnTo>
                  <a:lnTo>
                    <a:pt x="172669" y="173710"/>
                  </a:lnTo>
                  <a:lnTo>
                    <a:pt x="171335" y="174383"/>
                  </a:lnTo>
                  <a:lnTo>
                    <a:pt x="169862" y="174625"/>
                  </a:lnTo>
                  <a:close/>
                </a:path>
                <a:path extrusionOk="0" h="174625" w="174625">
                  <a:moveTo>
                    <a:pt x="9525" y="9525"/>
                  </a:moveTo>
                  <a:lnTo>
                    <a:pt x="4762" y="9525"/>
                  </a:lnTo>
                  <a:lnTo>
                    <a:pt x="9525" y="4762"/>
                  </a:lnTo>
                  <a:lnTo>
                    <a:pt x="9525" y="9525"/>
                  </a:lnTo>
                  <a:close/>
                </a:path>
                <a:path extrusionOk="0" h="174625" w="174625">
                  <a:moveTo>
                    <a:pt x="165100" y="9525"/>
                  </a:moveTo>
                  <a:lnTo>
                    <a:pt x="9525" y="9525"/>
                  </a:lnTo>
                  <a:lnTo>
                    <a:pt x="9525" y="4762"/>
                  </a:lnTo>
                  <a:lnTo>
                    <a:pt x="165100" y="4762"/>
                  </a:lnTo>
                  <a:lnTo>
                    <a:pt x="165100" y="9525"/>
                  </a:lnTo>
                  <a:close/>
                </a:path>
                <a:path extrusionOk="0" h="174625" w="174625">
                  <a:moveTo>
                    <a:pt x="165100" y="169862"/>
                  </a:moveTo>
                  <a:lnTo>
                    <a:pt x="165100" y="4762"/>
                  </a:lnTo>
                  <a:lnTo>
                    <a:pt x="169862" y="9525"/>
                  </a:lnTo>
                  <a:lnTo>
                    <a:pt x="174625" y="9525"/>
                  </a:lnTo>
                  <a:lnTo>
                    <a:pt x="174625" y="165100"/>
                  </a:lnTo>
                  <a:lnTo>
                    <a:pt x="169862" y="165100"/>
                  </a:lnTo>
                  <a:lnTo>
                    <a:pt x="165100" y="169862"/>
                  </a:lnTo>
                  <a:close/>
                </a:path>
                <a:path extrusionOk="0" h="174625" w="174625">
                  <a:moveTo>
                    <a:pt x="174625" y="9525"/>
                  </a:moveTo>
                  <a:lnTo>
                    <a:pt x="169862" y="9525"/>
                  </a:lnTo>
                  <a:lnTo>
                    <a:pt x="165100" y="4762"/>
                  </a:lnTo>
                  <a:lnTo>
                    <a:pt x="174625" y="4762"/>
                  </a:lnTo>
                  <a:lnTo>
                    <a:pt x="174625" y="9525"/>
                  </a:lnTo>
                  <a:close/>
                </a:path>
                <a:path extrusionOk="0" h="174625" w="174625">
                  <a:moveTo>
                    <a:pt x="9525" y="169862"/>
                  </a:moveTo>
                  <a:lnTo>
                    <a:pt x="4762" y="165100"/>
                  </a:lnTo>
                  <a:lnTo>
                    <a:pt x="9525" y="165100"/>
                  </a:lnTo>
                  <a:lnTo>
                    <a:pt x="9525" y="169862"/>
                  </a:lnTo>
                  <a:close/>
                </a:path>
                <a:path extrusionOk="0" h="174625" w="174625">
                  <a:moveTo>
                    <a:pt x="165100" y="169862"/>
                  </a:moveTo>
                  <a:lnTo>
                    <a:pt x="9525" y="169862"/>
                  </a:lnTo>
                  <a:lnTo>
                    <a:pt x="9525" y="165100"/>
                  </a:lnTo>
                  <a:lnTo>
                    <a:pt x="165100" y="165100"/>
                  </a:lnTo>
                  <a:lnTo>
                    <a:pt x="165100" y="169862"/>
                  </a:lnTo>
                  <a:close/>
                </a:path>
                <a:path extrusionOk="0" h="174625" w="174625">
                  <a:moveTo>
                    <a:pt x="174625" y="169862"/>
                  </a:moveTo>
                  <a:lnTo>
                    <a:pt x="165100" y="169862"/>
                  </a:lnTo>
                  <a:lnTo>
                    <a:pt x="169862" y="165100"/>
                  </a:lnTo>
                  <a:lnTo>
                    <a:pt x="174625" y="165100"/>
                  </a:lnTo>
                  <a:lnTo>
                    <a:pt x="174625" y="169862"/>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32" name="Google Shape;632;p24"/>
            <p:cNvSpPr/>
            <p:nvPr/>
          </p:nvSpPr>
          <p:spPr>
            <a:xfrm>
              <a:off x="4965344" y="5607558"/>
              <a:ext cx="165100" cy="165100"/>
            </a:xfrm>
            <a:custGeom>
              <a:rect b="b" l="l" r="r" t="t"/>
              <a:pathLst>
                <a:path extrusionOk="0" h="165100" w="165100">
                  <a:moveTo>
                    <a:pt x="165100" y="165100"/>
                  </a:moveTo>
                  <a:lnTo>
                    <a:pt x="0" y="165100"/>
                  </a:lnTo>
                  <a:lnTo>
                    <a:pt x="0" y="0"/>
                  </a:lnTo>
                  <a:lnTo>
                    <a:pt x="165100" y="0"/>
                  </a:lnTo>
                  <a:lnTo>
                    <a:pt x="165100" y="165100"/>
                  </a:lnTo>
                  <a:close/>
                </a:path>
              </a:pathLst>
            </a:custGeom>
            <a:solidFill>
              <a:srgbClr val="6FAC46">
                <a:alpha val="85098"/>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33" name="Google Shape;633;p24"/>
            <p:cNvSpPr/>
            <p:nvPr/>
          </p:nvSpPr>
          <p:spPr>
            <a:xfrm>
              <a:off x="4960581" y="5602795"/>
              <a:ext cx="174625" cy="174625"/>
            </a:xfrm>
            <a:custGeom>
              <a:rect b="b" l="l" r="r" t="t"/>
              <a:pathLst>
                <a:path extrusionOk="0" h="174625" w="174625">
                  <a:moveTo>
                    <a:pt x="169862" y="174625"/>
                  </a:moveTo>
                  <a:lnTo>
                    <a:pt x="4762" y="174625"/>
                  </a:lnTo>
                  <a:lnTo>
                    <a:pt x="3289" y="174383"/>
                  </a:lnTo>
                  <a:lnTo>
                    <a:pt x="1968" y="173710"/>
                  </a:lnTo>
                  <a:lnTo>
                    <a:pt x="914" y="172656"/>
                  </a:lnTo>
                  <a:lnTo>
                    <a:pt x="228" y="171322"/>
                  </a:lnTo>
                  <a:lnTo>
                    <a:pt x="0" y="169862"/>
                  </a:lnTo>
                  <a:lnTo>
                    <a:pt x="0" y="4762"/>
                  </a:lnTo>
                  <a:lnTo>
                    <a:pt x="4762" y="0"/>
                  </a:lnTo>
                  <a:lnTo>
                    <a:pt x="169862" y="0"/>
                  </a:lnTo>
                  <a:lnTo>
                    <a:pt x="174625" y="4762"/>
                  </a:lnTo>
                  <a:lnTo>
                    <a:pt x="9525" y="4762"/>
                  </a:lnTo>
                  <a:lnTo>
                    <a:pt x="4762" y="9525"/>
                  </a:lnTo>
                  <a:lnTo>
                    <a:pt x="9525" y="9525"/>
                  </a:lnTo>
                  <a:lnTo>
                    <a:pt x="9525" y="165100"/>
                  </a:lnTo>
                  <a:lnTo>
                    <a:pt x="4762" y="165100"/>
                  </a:lnTo>
                  <a:lnTo>
                    <a:pt x="9525" y="169862"/>
                  </a:lnTo>
                  <a:lnTo>
                    <a:pt x="174625" y="169862"/>
                  </a:lnTo>
                  <a:lnTo>
                    <a:pt x="174396" y="171322"/>
                  </a:lnTo>
                  <a:lnTo>
                    <a:pt x="173710" y="172656"/>
                  </a:lnTo>
                  <a:lnTo>
                    <a:pt x="172669" y="173710"/>
                  </a:lnTo>
                  <a:lnTo>
                    <a:pt x="171335" y="174383"/>
                  </a:lnTo>
                  <a:lnTo>
                    <a:pt x="169862" y="174625"/>
                  </a:lnTo>
                  <a:close/>
                </a:path>
                <a:path extrusionOk="0" h="174625" w="174625">
                  <a:moveTo>
                    <a:pt x="9525" y="9525"/>
                  </a:moveTo>
                  <a:lnTo>
                    <a:pt x="4762" y="9525"/>
                  </a:lnTo>
                  <a:lnTo>
                    <a:pt x="9525" y="4762"/>
                  </a:lnTo>
                  <a:lnTo>
                    <a:pt x="9525" y="9525"/>
                  </a:lnTo>
                  <a:close/>
                </a:path>
                <a:path extrusionOk="0" h="174625" w="174625">
                  <a:moveTo>
                    <a:pt x="165100" y="9525"/>
                  </a:moveTo>
                  <a:lnTo>
                    <a:pt x="9525" y="9525"/>
                  </a:lnTo>
                  <a:lnTo>
                    <a:pt x="9525" y="4762"/>
                  </a:lnTo>
                  <a:lnTo>
                    <a:pt x="165100" y="4762"/>
                  </a:lnTo>
                  <a:lnTo>
                    <a:pt x="165100" y="9525"/>
                  </a:lnTo>
                  <a:close/>
                </a:path>
                <a:path extrusionOk="0" h="174625" w="174625">
                  <a:moveTo>
                    <a:pt x="165100" y="169862"/>
                  </a:moveTo>
                  <a:lnTo>
                    <a:pt x="165100" y="4762"/>
                  </a:lnTo>
                  <a:lnTo>
                    <a:pt x="169862" y="9525"/>
                  </a:lnTo>
                  <a:lnTo>
                    <a:pt x="174625" y="9525"/>
                  </a:lnTo>
                  <a:lnTo>
                    <a:pt x="174625" y="165100"/>
                  </a:lnTo>
                  <a:lnTo>
                    <a:pt x="169862" y="165100"/>
                  </a:lnTo>
                  <a:lnTo>
                    <a:pt x="165100" y="169862"/>
                  </a:lnTo>
                  <a:close/>
                </a:path>
                <a:path extrusionOk="0" h="174625" w="174625">
                  <a:moveTo>
                    <a:pt x="174625" y="9525"/>
                  </a:moveTo>
                  <a:lnTo>
                    <a:pt x="169862" y="9525"/>
                  </a:lnTo>
                  <a:lnTo>
                    <a:pt x="165100" y="4762"/>
                  </a:lnTo>
                  <a:lnTo>
                    <a:pt x="174625" y="4762"/>
                  </a:lnTo>
                  <a:lnTo>
                    <a:pt x="174625" y="9525"/>
                  </a:lnTo>
                  <a:close/>
                </a:path>
                <a:path extrusionOk="0" h="174625" w="174625">
                  <a:moveTo>
                    <a:pt x="9525" y="169862"/>
                  </a:moveTo>
                  <a:lnTo>
                    <a:pt x="4762" y="165100"/>
                  </a:lnTo>
                  <a:lnTo>
                    <a:pt x="9525" y="165100"/>
                  </a:lnTo>
                  <a:lnTo>
                    <a:pt x="9525" y="169862"/>
                  </a:lnTo>
                  <a:close/>
                </a:path>
                <a:path extrusionOk="0" h="174625" w="174625">
                  <a:moveTo>
                    <a:pt x="165100" y="169862"/>
                  </a:moveTo>
                  <a:lnTo>
                    <a:pt x="9525" y="169862"/>
                  </a:lnTo>
                  <a:lnTo>
                    <a:pt x="9525" y="165100"/>
                  </a:lnTo>
                  <a:lnTo>
                    <a:pt x="165100" y="165100"/>
                  </a:lnTo>
                  <a:lnTo>
                    <a:pt x="165100" y="169862"/>
                  </a:lnTo>
                  <a:close/>
                </a:path>
                <a:path extrusionOk="0" h="174625" w="174625">
                  <a:moveTo>
                    <a:pt x="174625" y="169862"/>
                  </a:moveTo>
                  <a:lnTo>
                    <a:pt x="165100" y="169862"/>
                  </a:lnTo>
                  <a:lnTo>
                    <a:pt x="169862" y="165100"/>
                  </a:lnTo>
                  <a:lnTo>
                    <a:pt x="174625" y="165100"/>
                  </a:lnTo>
                  <a:lnTo>
                    <a:pt x="174625" y="169862"/>
                  </a:lnTo>
                  <a:close/>
                </a:path>
              </a:pathLst>
            </a:custGeom>
            <a:solidFill>
              <a:srgbClr val="FFFFFF">
                <a:alpha val="50196"/>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634" name="Google Shape;634;p24"/>
          <p:cNvSpPr txBox="1"/>
          <p:nvPr/>
        </p:nvSpPr>
        <p:spPr>
          <a:xfrm>
            <a:off x="1449984" y="5033645"/>
            <a:ext cx="1534795" cy="807720"/>
          </a:xfrm>
          <a:prstGeom prst="rect">
            <a:avLst/>
          </a:prstGeom>
          <a:noFill/>
          <a:ln>
            <a:noFill/>
          </a:ln>
        </p:spPr>
        <p:txBody>
          <a:bodyPr anchorCtr="0" anchor="t" bIns="0" lIns="0" spcFirstLastPara="1" rIns="0" wrap="square" tIns="99050">
            <a:spAutoFit/>
          </a:bodyPr>
          <a:lstStyle/>
          <a:p>
            <a:pPr indent="0" lvl="0" marL="0" rtl="0" algn="l">
              <a:lnSpc>
                <a:spcPct val="100000"/>
              </a:lnSpc>
              <a:spcBef>
                <a:spcPts val="0"/>
              </a:spcBef>
              <a:spcAft>
                <a:spcPts val="0"/>
              </a:spcAft>
              <a:buNone/>
            </a:pPr>
            <a:r>
              <a:rPr lang="en-US" sz="2000">
                <a:solidFill>
                  <a:srgbClr val="404040"/>
                </a:solidFill>
                <a:latin typeface="Calibri"/>
                <a:ea typeface="Calibri"/>
                <a:cs typeface="Calibri"/>
                <a:sym typeface="Calibri"/>
              </a:rPr>
              <a:t>MOZAMBIQUE</a:t>
            </a:r>
            <a:endParaRPr sz="2000">
              <a:latin typeface="Calibri"/>
              <a:ea typeface="Calibri"/>
              <a:cs typeface="Calibri"/>
              <a:sym typeface="Calibri"/>
            </a:endParaRPr>
          </a:p>
          <a:p>
            <a:pPr indent="0" lvl="0" marL="0" rtl="0" algn="l">
              <a:lnSpc>
                <a:spcPct val="100000"/>
              </a:lnSpc>
              <a:spcBef>
                <a:spcPts val="680"/>
              </a:spcBef>
              <a:spcAft>
                <a:spcPts val="0"/>
              </a:spcAft>
              <a:buNone/>
            </a:pPr>
            <a:r>
              <a:rPr lang="en-US" sz="2000">
                <a:solidFill>
                  <a:srgbClr val="404040"/>
                </a:solidFill>
                <a:latin typeface="Calibri"/>
                <a:ea typeface="Calibri"/>
                <a:cs typeface="Calibri"/>
                <a:sym typeface="Calibri"/>
              </a:rPr>
              <a:t>American</a:t>
            </a:r>
            <a:endParaRPr sz="2000">
              <a:latin typeface="Calibri"/>
              <a:ea typeface="Calibri"/>
              <a:cs typeface="Calibri"/>
              <a:sym typeface="Calibri"/>
            </a:endParaRPr>
          </a:p>
        </p:txBody>
      </p:sp>
      <p:sp>
        <p:nvSpPr>
          <p:cNvPr id="635" name="Google Shape;635;p24"/>
          <p:cNvSpPr txBox="1"/>
          <p:nvPr/>
        </p:nvSpPr>
        <p:spPr>
          <a:xfrm>
            <a:off x="3332124" y="5033645"/>
            <a:ext cx="929005" cy="807720"/>
          </a:xfrm>
          <a:prstGeom prst="rect">
            <a:avLst/>
          </a:prstGeom>
          <a:noFill/>
          <a:ln>
            <a:noFill/>
          </a:ln>
        </p:spPr>
        <p:txBody>
          <a:bodyPr anchorCtr="0" anchor="t" bIns="0" lIns="0" spcFirstLastPara="1" rIns="0" wrap="square" tIns="12700">
            <a:spAutoFit/>
          </a:bodyPr>
          <a:lstStyle/>
          <a:p>
            <a:pPr indent="0" lvl="0" marL="0" marR="5080" rtl="0" algn="l">
              <a:lnSpc>
                <a:spcPct val="128298"/>
              </a:lnSpc>
              <a:spcBef>
                <a:spcPts val="0"/>
              </a:spcBef>
              <a:spcAft>
                <a:spcPts val="0"/>
              </a:spcAft>
              <a:buNone/>
            </a:pPr>
            <a:r>
              <a:rPr lang="en-US" sz="2000">
                <a:solidFill>
                  <a:srgbClr val="404040"/>
                </a:solidFill>
                <a:latin typeface="Calibri"/>
                <a:ea typeface="Calibri"/>
                <a:cs typeface="Calibri"/>
                <a:sym typeface="Calibri"/>
              </a:rPr>
              <a:t>Sri Lanka Nepal</a:t>
            </a:r>
            <a:endParaRPr sz="2000">
              <a:latin typeface="Calibri"/>
              <a:ea typeface="Calibri"/>
              <a:cs typeface="Calibri"/>
              <a:sym typeface="Calibri"/>
            </a:endParaRPr>
          </a:p>
        </p:txBody>
      </p:sp>
      <p:sp>
        <p:nvSpPr>
          <p:cNvPr id="636" name="Google Shape;636;p24"/>
          <p:cNvSpPr txBox="1"/>
          <p:nvPr/>
        </p:nvSpPr>
        <p:spPr>
          <a:xfrm>
            <a:off x="5214264" y="5033645"/>
            <a:ext cx="1239520" cy="807720"/>
          </a:xfrm>
          <a:prstGeom prst="rect">
            <a:avLst/>
          </a:prstGeom>
          <a:noFill/>
          <a:ln>
            <a:noFill/>
          </a:ln>
        </p:spPr>
        <p:txBody>
          <a:bodyPr anchorCtr="0" anchor="t" bIns="0" lIns="0" spcFirstLastPara="1" rIns="0" wrap="square" tIns="12700">
            <a:spAutoFit/>
          </a:bodyPr>
          <a:lstStyle/>
          <a:p>
            <a:pPr indent="0" lvl="0" marL="0" marR="5080" rtl="0" algn="l">
              <a:lnSpc>
                <a:spcPct val="128298"/>
              </a:lnSpc>
              <a:spcBef>
                <a:spcPts val="0"/>
              </a:spcBef>
              <a:spcAft>
                <a:spcPts val="0"/>
              </a:spcAft>
              <a:buNone/>
            </a:pPr>
            <a:r>
              <a:rPr lang="en-US" sz="2000">
                <a:solidFill>
                  <a:srgbClr val="404040"/>
                </a:solidFill>
                <a:latin typeface="Calibri"/>
                <a:ea typeface="Calibri"/>
                <a:cs typeface="Calibri"/>
                <a:sym typeface="Calibri"/>
              </a:rPr>
              <a:t>Bangladesh Indian(UAE)</a:t>
            </a:r>
            <a:endParaRPr sz="2000">
              <a:latin typeface="Calibri"/>
              <a:ea typeface="Calibri"/>
              <a:cs typeface="Calibri"/>
              <a:sym typeface="Calibri"/>
            </a:endParaRPr>
          </a:p>
        </p:txBody>
      </p:sp>
      <p:grpSp>
        <p:nvGrpSpPr>
          <p:cNvPr id="637" name="Google Shape;637;p24"/>
          <p:cNvGrpSpPr/>
          <p:nvPr/>
        </p:nvGrpSpPr>
        <p:grpSpPr>
          <a:xfrm>
            <a:off x="758278" y="1118120"/>
            <a:ext cx="6308483" cy="4892066"/>
            <a:chOff x="758278" y="1118120"/>
            <a:chExt cx="6308483" cy="4892066"/>
          </a:xfrm>
        </p:grpSpPr>
        <p:sp>
          <p:nvSpPr>
            <p:cNvPr id="638" name="Google Shape;638;p24"/>
            <p:cNvSpPr/>
            <p:nvPr/>
          </p:nvSpPr>
          <p:spPr>
            <a:xfrm>
              <a:off x="859751" y="1607096"/>
              <a:ext cx="6105525" cy="4403090"/>
            </a:xfrm>
            <a:custGeom>
              <a:rect b="b" l="l" r="r" t="t"/>
              <a:pathLst>
                <a:path extrusionOk="0" h="4403090" w="6105525">
                  <a:moveTo>
                    <a:pt x="6100762" y="4402734"/>
                  </a:moveTo>
                  <a:lnTo>
                    <a:pt x="4762" y="4402734"/>
                  </a:lnTo>
                  <a:lnTo>
                    <a:pt x="3289" y="4402493"/>
                  </a:lnTo>
                  <a:lnTo>
                    <a:pt x="1968" y="4401820"/>
                  </a:lnTo>
                  <a:lnTo>
                    <a:pt x="914" y="4400765"/>
                  </a:lnTo>
                  <a:lnTo>
                    <a:pt x="228" y="4399432"/>
                  </a:lnTo>
                  <a:lnTo>
                    <a:pt x="0" y="4397971"/>
                  </a:lnTo>
                  <a:lnTo>
                    <a:pt x="0" y="4762"/>
                  </a:lnTo>
                  <a:lnTo>
                    <a:pt x="4762" y="0"/>
                  </a:lnTo>
                  <a:lnTo>
                    <a:pt x="6100762" y="0"/>
                  </a:lnTo>
                  <a:lnTo>
                    <a:pt x="6105525" y="4762"/>
                  </a:lnTo>
                  <a:lnTo>
                    <a:pt x="9525" y="4762"/>
                  </a:lnTo>
                  <a:lnTo>
                    <a:pt x="4762" y="9525"/>
                  </a:lnTo>
                  <a:lnTo>
                    <a:pt x="9525" y="9525"/>
                  </a:lnTo>
                  <a:lnTo>
                    <a:pt x="9525" y="4393209"/>
                  </a:lnTo>
                  <a:lnTo>
                    <a:pt x="4762" y="4393209"/>
                  </a:lnTo>
                  <a:lnTo>
                    <a:pt x="9525" y="4397971"/>
                  </a:lnTo>
                  <a:lnTo>
                    <a:pt x="6105525" y="4397971"/>
                  </a:lnTo>
                  <a:lnTo>
                    <a:pt x="6105296" y="4399432"/>
                  </a:lnTo>
                  <a:lnTo>
                    <a:pt x="6104610" y="4400765"/>
                  </a:lnTo>
                  <a:lnTo>
                    <a:pt x="6103556" y="4401820"/>
                  </a:lnTo>
                  <a:lnTo>
                    <a:pt x="6102235" y="4402493"/>
                  </a:lnTo>
                  <a:lnTo>
                    <a:pt x="6100762" y="4402734"/>
                  </a:lnTo>
                  <a:close/>
                </a:path>
                <a:path extrusionOk="0" h="4403090" w="6105525">
                  <a:moveTo>
                    <a:pt x="9525" y="9525"/>
                  </a:moveTo>
                  <a:lnTo>
                    <a:pt x="4762" y="9525"/>
                  </a:lnTo>
                  <a:lnTo>
                    <a:pt x="9525" y="4762"/>
                  </a:lnTo>
                  <a:lnTo>
                    <a:pt x="9525" y="9525"/>
                  </a:lnTo>
                  <a:close/>
                </a:path>
                <a:path extrusionOk="0" h="4403090" w="6105525">
                  <a:moveTo>
                    <a:pt x="6096000" y="9525"/>
                  </a:moveTo>
                  <a:lnTo>
                    <a:pt x="9525" y="9525"/>
                  </a:lnTo>
                  <a:lnTo>
                    <a:pt x="9525" y="4762"/>
                  </a:lnTo>
                  <a:lnTo>
                    <a:pt x="6096000" y="4762"/>
                  </a:lnTo>
                  <a:lnTo>
                    <a:pt x="6096000" y="9525"/>
                  </a:lnTo>
                  <a:close/>
                </a:path>
                <a:path extrusionOk="0" h="4403090" w="6105525">
                  <a:moveTo>
                    <a:pt x="6096000" y="4397971"/>
                  </a:moveTo>
                  <a:lnTo>
                    <a:pt x="6096000" y="4762"/>
                  </a:lnTo>
                  <a:lnTo>
                    <a:pt x="6100762" y="9525"/>
                  </a:lnTo>
                  <a:lnTo>
                    <a:pt x="6105525" y="9525"/>
                  </a:lnTo>
                  <a:lnTo>
                    <a:pt x="6105525" y="4393209"/>
                  </a:lnTo>
                  <a:lnTo>
                    <a:pt x="6100762" y="4393209"/>
                  </a:lnTo>
                  <a:lnTo>
                    <a:pt x="6096000" y="4397971"/>
                  </a:lnTo>
                  <a:close/>
                </a:path>
                <a:path extrusionOk="0" h="4403090" w="6105525">
                  <a:moveTo>
                    <a:pt x="6105525" y="9525"/>
                  </a:moveTo>
                  <a:lnTo>
                    <a:pt x="6100762" y="9525"/>
                  </a:lnTo>
                  <a:lnTo>
                    <a:pt x="6096000" y="4762"/>
                  </a:lnTo>
                  <a:lnTo>
                    <a:pt x="6105525" y="4762"/>
                  </a:lnTo>
                  <a:lnTo>
                    <a:pt x="6105525" y="9525"/>
                  </a:lnTo>
                  <a:close/>
                </a:path>
                <a:path extrusionOk="0" h="4403090" w="6105525">
                  <a:moveTo>
                    <a:pt x="9525" y="4397971"/>
                  </a:moveTo>
                  <a:lnTo>
                    <a:pt x="4762" y="4393209"/>
                  </a:lnTo>
                  <a:lnTo>
                    <a:pt x="9525" y="4393209"/>
                  </a:lnTo>
                  <a:lnTo>
                    <a:pt x="9525" y="4397971"/>
                  </a:lnTo>
                  <a:close/>
                </a:path>
                <a:path extrusionOk="0" h="4403090" w="6105525">
                  <a:moveTo>
                    <a:pt x="6096000" y="4397971"/>
                  </a:moveTo>
                  <a:lnTo>
                    <a:pt x="9525" y="4397971"/>
                  </a:lnTo>
                  <a:lnTo>
                    <a:pt x="9525" y="4393209"/>
                  </a:lnTo>
                  <a:lnTo>
                    <a:pt x="6096000" y="4393209"/>
                  </a:lnTo>
                  <a:lnTo>
                    <a:pt x="6096000" y="4397971"/>
                  </a:lnTo>
                  <a:close/>
                </a:path>
                <a:path extrusionOk="0" h="4403090" w="6105525">
                  <a:moveTo>
                    <a:pt x="6105525" y="4397971"/>
                  </a:moveTo>
                  <a:lnTo>
                    <a:pt x="6096000" y="4397971"/>
                  </a:lnTo>
                  <a:lnTo>
                    <a:pt x="6100762" y="4393209"/>
                  </a:lnTo>
                  <a:lnTo>
                    <a:pt x="6105525" y="4393209"/>
                  </a:lnTo>
                  <a:lnTo>
                    <a:pt x="6105525" y="4397971"/>
                  </a:lnTo>
                  <a:close/>
                </a:path>
              </a:pathLst>
            </a:custGeom>
            <a:solidFill>
              <a:srgbClr val="BEBE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39" name="Google Shape;639;p24"/>
            <p:cNvPicPr preferRelativeResize="0"/>
            <p:nvPr/>
          </p:nvPicPr>
          <p:blipFill rotWithShape="1">
            <a:blip r:embed="rId5">
              <a:alphaModFix/>
            </a:blip>
            <a:srcRect b="0" l="0" r="0" t="0"/>
            <a:stretch/>
          </p:blipFill>
          <p:spPr>
            <a:xfrm>
              <a:off x="758278" y="1118120"/>
              <a:ext cx="6308483" cy="581812"/>
            </a:xfrm>
            <a:prstGeom prst="rect">
              <a:avLst/>
            </a:prstGeom>
            <a:noFill/>
            <a:ln>
              <a:noFill/>
            </a:ln>
          </p:spPr>
        </p:pic>
      </p:grpSp>
      <p:pic>
        <p:nvPicPr>
          <p:cNvPr id="640" name="Google Shape;640;p24"/>
          <p:cNvPicPr preferRelativeResize="0"/>
          <p:nvPr/>
        </p:nvPicPr>
        <p:blipFill rotWithShape="1">
          <a:blip r:embed="rId6">
            <a:alphaModFix/>
          </a:blip>
          <a:srcRect b="0" l="0" r="0" t="0"/>
          <a:stretch/>
        </p:blipFill>
        <p:spPr>
          <a:xfrm>
            <a:off x="7535786" y="1143503"/>
            <a:ext cx="3778341" cy="535202"/>
          </a:xfrm>
          <a:prstGeom prst="rect">
            <a:avLst/>
          </a:prstGeom>
          <a:noFill/>
          <a:ln>
            <a:noFill/>
          </a:ln>
        </p:spPr>
      </p:pic>
      <p:sp>
        <p:nvSpPr>
          <p:cNvPr id="641" name="Google Shape;641;p24"/>
          <p:cNvSpPr txBox="1"/>
          <p:nvPr/>
        </p:nvSpPr>
        <p:spPr>
          <a:xfrm>
            <a:off x="7977416" y="1228102"/>
            <a:ext cx="2890520"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i="1" lang="en-US" sz="1800">
                <a:solidFill>
                  <a:srgbClr val="44536A"/>
                </a:solidFill>
                <a:latin typeface="Calibri"/>
                <a:ea typeface="Calibri"/>
                <a:cs typeface="Calibri"/>
                <a:sym typeface="Calibri"/>
              </a:rPr>
              <a:t>Number of MoU with the NITC</a:t>
            </a:r>
            <a:endParaRPr sz="1800">
              <a:latin typeface="Calibri"/>
              <a:ea typeface="Calibri"/>
              <a:cs typeface="Calibri"/>
              <a:sym typeface="Calibri"/>
            </a:endParaRPr>
          </a:p>
        </p:txBody>
      </p:sp>
      <p:pic>
        <p:nvPicPr>
          <p:cNvPr id="642" name="Google Shape;642;p24"/>
          <p:cNvPicPr preferRelativeResize="0"/>
          <p:nvPr/>
        </p:nvPicPr>
        <p:blipFill rotWithShape="1">
          <a:blip r:embed="rId7">
            <a:alphaModFix/>
          </a:blip>
          <a:srcRect b="0" l="0" r="0" t="0"/>
          <a:stretch/>
        </p:blipFill>
        <p:spPr>
          <a:xfrm>
            <a:off x="7955826" y="1727022"/>
            <a:ext cx="3178619" cy="3179000"/>
          </a:xfrm>
          <a:prstGeom prst="rect">
            <a:avLst/>
          </a:prstGeom>
          <a:noFill/>
          <a:ln>
            <a:noFill/>
          </a:ln>
        </p:spPr>
      </p:pic>
      <p:grpSp>
        <p:nvGrpSpPr>
          <p:cNvPr id="643" name="Google Shape;643;p24"/>
          <p:cNvGrpSpPr/>
          <p:nvPr/>
        </p:nvGrpSpPr>
        <p:grpSpPr>
          <a:xfrm>
            <a:off x="8044700" y="5045481"/>
            <a:ext cx="217170" cy="217170"/>
            <a:chOff x="8044700" y="5045481"/>
            <a:chExt cx="217170" cy="217170"/>
          </a:xfrm>
        </p:grpSpPr>
        <p:sp>
          <p:nvSpPr>
            <p:cNvPr id="644" name="Google Shape;644;p24"/>
            <p:cNvSpPr/>
            <p:nvPr/>
          </p:nvSpPr>
          <p:spPr>
            <a:xfrm>
              <a:off x="8054225" y="5055006"/>
              <a:ext cx="198120" cy="198120"/>
            </a:xfrm>
            <a:custGeom>
              <a:rect b="b" l="l" r="r" t="t"/>
              <a:pathLst>
                <a:path extrusionOk="0" h="198120" w="198120">
                  <a:moveTo>
                    <a:pt x="198120" y="198120"/>
                  </a:moveTo>
                  <a:lnTo>
                    <a:pt x="0" y="198120"/>
                  </a:lnTo>
                  <a:lnTo>
                    <a:pt x="0" y="0"/>
                  </a:lnTo>
                  <a:lnTo>
                    <a:pt x="198120" y="0"/>
                  </a:lnTo>
                  <a:lnTo>
                    <a:pt x="198120" y="198120"/>
                  </a:lnTo>
                  <a:close/>
                </a:path>
              </a:pathLst>
            </a:custGeom>
            <a:solidFill>
              <a:srgbClr val="4471C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45" name="Google Shape;645;p24"/>
            <p:cNvSpPr/>
            <p:nvPr/>
          </p:nvSpPr>
          <p:spPr>
            <a:xfrm>
              <a:off x="8044700" y="5045481"/>
              <a:ext cx="217170" cy="217170"/>
            </a:xfrm>
            <a:custGeom>
              <a:rect b="b" l="l" r="r" t="t"/>
              <a:pathLst>
                <a:path extrusionOk="0" h="217170" w="217170">
                  <a:moveTo>
                    <a:pt x="207645" y="217170"/>
                  </a:moveTo>
                  <a:lnTo>
                    <a:pt x="9525" y="217170"/>
                  </a:lnTo>
                  <a:lnTo>
                    <a:pt x="7404" y="216928"/>
                  </a:lnTo>
                  <a:lnTo>
                    <a:pt x="0" y="207645"/>
                  </a:lnTo>
                  <a:lnTo>
                    <a:pt x="0" y="9525"/>
                  </a:lnTo>
                  <a:lnTo>
                    <a:pt x="9525" y="0"/>
                  </a:lnTo>
                  <a:lnTo>
                    <a:pt x="207645" y="0"/>
                  </a:lnTo>
                  <a:lnTo>
                    <a:pt x="217170" y="9525"/>
                  </a:lnTo>
                  <a:lnTo>
                    <a:pt x="19050" y="9525"/>
                  </a:lnTo>
                  <a:lnTo>
                    <a:pt x="9525" y="19050"/>
                  </a:lnTo>
                  <a:lnTo>
                    <a:pt x="19050" y="19050"/>
                  </a:lnTo>
                  <a:lnTo>
                    <a:pt x="19050" y="198120"/>
                  </a:lnTo>
                  <a:lnTo>
                    <a:pt x="9525" y="198120"/>
                  </a:lnTo>
                  <a:lnTo>
                    <a:pt x="19050" y="207645"/>
                  </a:lnTo>
                  <a:lnTo>
                    <a:pt x="217170" y="207645"/>
                  </a:lnTo>
                  <a:lnTo>
                    <a:pt x="216928" y="209765"/>
                  </a:lnTo>
                  <a:lnTo>
                    <a:pt x="209765" y="216928"/>
                  </a:lnTo>
                  <a:lnTo>
                    <a:pt x="207645" y="217170"/>
                  </a:lnTo>
                  <a:close/>
                </a:path>
                <a:path extrusionOk="0" h="217170" w="217170">
                  <a:moveTo>
                    <a:pt x="19050" y="19050"/>
                  </a:moveTo>
                  <a:lnTo>
                    <a:pt x="9525" y="19050"/>
                  </a:lnTo>
                  <a:lnTo>
                    <a:pt x="19050" y="9525"/>
                  </a:lnTo>
                  <a:lnTo>
                    <a:pt x="19050" y="19050"/>
                  </a:lnTo>
                  <a:close/>
                </a:path>
                <a:path extrusionOk="0" h="217170" w="217170">
                  <a:moveTo>
                    <a:pt x="198120" y="19050"/>
                  </a:moveTo>
                  <a:lnTo>
                    <a:pt x="19050" y="19050"/>
                  </a:lnTo>
                  <a:lnTo>
                    <a:pt x="19050" y="9525"/>
                  </a:lnTo>
                  <a:lnTo>
                    <a:pt x="198120" y="9525"/>
                  </a:lnTo>
                  <a:lnTo>
                    <a:pt x="198120" y="19050"/>
                  </a:lnTo>
                  <a:close/>
                </a:path>
                <a:path extrusionOk="0" h="217170" w="217170">
                  <a:moveTo>
                    <a:pt x="198120" y="207645"/>
                  </a:moveTo>
                  <a:lnTo>
                    <a:pt x="198120" y="9525"/>
                  </a:lnTo>
                  <a:lnTo>
                    <a:pt x="207645" y="19050"/>
                  </a:lnTo>
                  <a:lnTo>
                    <a:pt x="217170" y="19050"/>
                  </a:lnTo>
                  <a:lnTo>
                    <a:pt x="217170" y="198120"/>
                  </a:lnTo>
                  <a:lnTo>
                    <a:pt x="207645" y="198120"/>
                  </a:lnTo>
                  <a:lnTo>
                    <a:pt x="198120" y="207645"/>
                  </a:lnTo>
                  <a:close/>
                </a:path>
                <a:path extrusionOk="0" h="217170" w="217170">
                  <a:moveTo>
                    <a:pt x="217170" y="19050"/>
                  </a:moveTo>
                  <a:lnTo>
                    <a:pt x="207645" y="19050"/>
                  </a:lnTo>
                  <a:lnTo>
                    <a:pt x="198120" y="9525"/>
                  </a:lnTo>
                  <a:lnTo>
                    <a:pt x="217170" y="9525"/>
                  </a:lnTo>
                  <a:lnTo>
                    <a:pt x="217170" y="19050"/>
                  </a:lnTo>
                  <a:close/>
                </a:path>
                <a:path extrusionOk="0" h="217170" w="217170">
                  <a:moveTo>
                    <a:pt x="19050" y="207645"/>
                  </a:moveTo>
                  <a:lnTo>
                    <a:pt x="9525" y="198120"/>
                  </a:lnTo>
                  <a:lnTo>
                    <a:pt x="19050" y="198120"/>
                  </a:lnTo>
                  <a:lnTo>
                    <a:pt x="19050" y="207645"/>
                  </a:lnTo>
                  <a:close/>
                </a:path>
                <a:path extrusionOk="0" h="217170" w="217170">
                  <a:moveTo>
                    <a:pt x="198120" y="207645"/>
                  </a:moveTo>
                  <a:lnTo>
                    <a:pt x="19050" y="207645"/>
                  </a:lnTo>
                  <a:lnTo>
                    <a:pt x="19050" y="198120"/>
                  </a:lnTo>
                  <a:lnTo>
                    <a:pt x="198120" y="198120"/>
                  </a:lnTo>
                  <a:lnTo>
                    <a:pt x="198120" y="207645"/>
                  </a:lnTo>
                  <a:close/>
                </a:path>
                <a:path extrusionOk="0" h="217170" w="217170">
                  <a:moveTo>
                    <a:pt x="217170" y="207645"/>
                  </a:moveTo>
                  <a:lnTo>
                    <a:pt x="198120" y="207645"/>
                  </a:lnTo>
                  <a:lnTo>
                    <a:pt x="207645" y="198120"/>
                  </a:lnTo>
                  <a:lnTo>
                    <a:pt x="217170" y="198120"/>
                  </a:lnTo>
                  <a:lnTo>
                    <a:pt x="217170" y="207645"/>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646" name="Google Shape;646;p24"/>
          <p:cNvGrpSpPr/>
          <p:nvPr/>
        </p:nvGrpSpPr>
        <p:grpSpPr>
          <a:xfrm>
            <a:off x="9758565" y="5045481"/>
            <a:ext cx="217170" cy="217170"/>
            <a:chOff x="9758565" y="5045481"/>
            <a:chExt cx="217170" cy="217170"/>
          </a:xfrm>
        </p:grpSpPr>
        <p:sp>
          <p:nvSpPr>
            <p:cNvPr id="647" name="Google Shape;647;p24"/>
            <p:cNvSpPr/>
            <p:nvPr/>
          </p:nvSpPr>
          <p:spPr>
            <a:xfrm>
              <a:off x="9768090" y="5055006"/>
              <a:ext cx="198120" cy="198120"/>
            </a:xfrm>
            <a:custGeom>
              <a:rect b="b" l="l" r="r" t="t"/>
              <a:pathLst>
                <a:path extrusionOk="0" h="198120" w="198120">
                  <a:moveTo>
                    <a:pt x="198120" y="198120"/>
                  </a:moveTo>
                  <a:lnTo>
                    <a:pt x="0" y="198120"/>
                  </a:lnTo>
                  <a:lnTo>
                    <a:pt x="0" y="0"/>
                  </a:lnTo>
                  <a:lnTo>
                    <a:pt x="198120" y="0"/>
                  </a:lnTo>
                  <a:lnTo>
                    <a:pt x="198120" y="198120"/>
                  </a:lnTo>
                  <a:close/>
                </a:path>
              </a:pathLst>
            </a:custGeom>
            <a:solidFill>
              <a:srgbClr val="EC7C3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48" name="Google Shape;648;p24"/>
            <p:cNvSpPr/>
            <p:nvPr/>
          </p:nvSpPr>
          <p:spPr>
            <a:xfrm>
              <a:off x="9758565" y="5045481"/>
              <a:ext cx="217170" cy="217170"/>
            </a:xfrm>
            <a:custGeom>
              <a:rect b="b" l="l" r="r" t="t"/>
              <a:pathLst>
                <a:path extrusionOk="0" h="217170" w="217170">
                  <a:moveTo>
                    <a:pt x="207645" y="217170"/>
                  </a:moveTo>
                  <a:lnTo>
                    <a:pt x="9525" y="217170"/>
                  </a:lnTo>
                  <a:lnTo>
                    <a:pt x="7404" y="216928"/>
                  </a:lnTo>
                  <a:lnTo>
                    <a:pt x="0" y="207645"/>
                  </a:lnTo>
                  <a:lnTo>
                    <a:pt x="0" y="9525"/>
                  </a:lnTo>
                  <a:lnTo>
                    <a:pt x="9525" y="0"/>
                  </a:lnTo>
                  <a:lnTo>
                    <a:pt x="207645" y="0"/>
                  </a:lnTo>
                  <a:lnTo>
                    <a:pt x="217170" y="9525"/>
                  </a:lnTo>
                  <a:lnTo>
                    <a:pt x="19050" y="9525"/>
                  </a:lnTo>
                  <a:lnTo>
                    <a:pt x="9525" y="19050"/>
                  </a:lnTo>
                  <a:lnTo>
                    <a:pt x="19050" y="19050"/>
                  </a:lnTo>
                  <a:lnTo>
                    <a:pt x="19050" y="198120"/>
                  </a:lnTo>
                  <a:lnTo>
                    <a:pt x="9525" y="198120"/>
                  </a:lnTo>
                  <a:lnTo>
                    <a:pt x="19050" y="207645"/>
                  </a:lnTo>
                  <a:lnTo>
                    <a:pt x="217170" y="207645"/>
                  </a:lnTo>
                  <a:lnTo>
                    <a:pt x="216928" y="209765"/>
                  </a:lnTo>
                  <a:lnTo>
                    <a:pt x="209765" y="216928"/>
                  </a:lnTo>
                  <a:lnTo>
                    <a:pt x="207645" y="217170"/>
                  </a:lnTo>
                  <a:close/>
                </a:path>
                <a:path extrusionOk="0" h="217170" w="217170">
                  <a:moveTo>
                    <a:pt x="19050" y="19050"/>
                  </a:moveTo>
                  <a:lnTo>
                    <a:pt x="9525" y="19050"/>
                  </a:lnTo>
                  <a:lnTo>
                    <a:pt x="19050" y="9525"/>
                  </a:lnTo>
                  <a:lnTo>
                    <a:pt x="19050" y="19050"/>
                  </a:lnTo>
                  <a:close/>
                </a:path>
                <a:path extrusionOk="0" h="217170" w="217170">
                  <a:moveTo>
                    <a:pt x="198120" y="19050"/>
                  </a:moveTo>
                  <a:lnTo>
                    <a:pt x="19050" y="19050"/>
                  </a:lnTo>
                  <a:lnTo>
                    <a:pt x="19050" y="9525"/>
                  </a:lnTo>
                  <a:lnTo>
                    <a:pt x="198120" y="9525"/>
                  </a:lnTo>
                  <a:lnTo>
                    <a:pt x="198120" y="19050"/>
                  </a:lnTo>
                  <a:close/>
                </a:path>
                <a:path extrusionOk="0" h="217170" w="217170">
                  <a:moveTo>
                    <a:pt x="198120" y="207645"/>
                  </a:moveTo>
                  <a:lnTo>
                    <a:pt x="198120" y="9525"/>
                  </a:lnTo>
                  <a:lnTo>
                    <a:pt x="207645" y="19050"/>
                  </a:lnTo>
                  <a:lnTo>
                    <a:pt x="217170" y="19050"/>
                  </a:lnTo>
                  <a:lnTo>
                    <a:pt x="217170" y="198120"/>
                  </a:lnTo>
                  <a:lnTo>
                    <a:pt x="207645" y="198120"/>
                  </a:lnTo>
                  <a:lnTo>
                    <a:pt x="198120" y="207645"/>
                  </a:lnTo>
                  <a:close/>
                </a:path>
                <a:path extrusionOk="0" h="217170" w="217170">
                  <a:moveTo>
                    <a:pt x="217170" y="19050"/>
                  </a:moveTo>
                  <a:lnTo>
                    <a:pt x="207645" y="19050"/>
                  </a:lnTo>
                  <a:lnTo>
                    <a:pt x="198120" y="9525"/>
                  </a:lnTo>
                  <a:lnTo>
                    <a:pt x="217170" y="9525"/>
                  </a:lnTo>
                  <a:lnTo>
                    <a:pt x="217170" y="19050"/>
                  </a:lnTo>
                  <a:close/>
                </a:path>
                <a:path extrusionOk="0" h="217170" w="217170">
                  <a:moveTo>
                    <a:pt x="19050" y="207645"/>
                  </a:moveTo>
                  <a:lnTo>
                    <a:pt x="9525" y="198120"/>
                  </a:lnTo>
                  <a:lnTo>
                    <a:pt x="19050" y="198120"/>
                  </a:lnTo>
                  <a:lnTo>
                    <a:pt x="19050" y="207645"/>
                  </a:lnTo>
                  <a:close/>
                </a:path>
                <a:path extrusionOk="0" h="217170" w="217170">
                  <a:moveTo>
                    <a:pt x="198120" y="207645"/>
                  </a:moveTo>
                  <a:lnTo>
                    <a:pt x="19050" y="207645"/>
                  </a:lnTo>
                  <a:lnTo>
                    <a:pt x="19050" y="198120"/>
                  </a:lnTo>
                  <a:lnTo>
                    <a:pt x="198120" y="198120"/>
                  </a:lnTo>
                  <a:lnTo>
                    <a:pt x="198120" y="207645"/>
                  </a:lnTo>
                  <a:close/>
                </a:path>
                <a:path extrusionOk="0" h="217170" w="217170">
                  <a:moveTo>
                    <a:pt x="217170" y="207645"/>
                  </a:moveTo>
                  <a:lnTo>
                    <a:pt x="198120" y="207645"/>
                  </a:lnTo>
                  <a:lnTo>
                    <a:pt x="207645" y="198120"/>
                  </a:lnTo>
                  <a:lnTo>
                    <a:pt x="217170" y="198120"/>
                  </a:lnTo>
                  <a:lnTo>
                    <a:pt x="217170" y="207645"/>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649" name="Google Shape;649;p24"/>
          <p:cNvGrpSpPr/>
          <p:nvPr/>
        </p:nvGrpSpPr>
        <p:grpSpPr>
          <a:xfrm>
            <a:off x="8044700" y="5390921"/>
            <a:ext cx="217170" cy="217170"/>
            <a:chOff x="8044700" y="5390921"/>
            <a:chExt cx="217170" cy="217170"/>
          </a:xfrm>
        </p:grpSpPr>
        <p:sp>
          <p:nvSpPr>
            <p:cNvPr id="650" name="Google Shape;650;p24"/>
            <p:cNvSpPr/>
            <p:nvPr/>
          </p:nvSpPr>
          <p:spPr>
            <a:xfrm>
              <a:off x="8054225" y="5400446"/>
              <a:ext cx="198120" cy="198120"/>
            </a:xfrm>
            <a:custGeom>
              <a:rect b="b" l="l" r="r" t="t"/>
              <a:pathLst>
                <a:path extrusionOk="0" h="198120" w="198120">
                  <a:moveTo>
                    <a:pt x="198120" y="198120"/>
                  </a:moveTo>
                  <a:lnTo>
                    <a:pt x="0" y="198120"/>
                  </a:lnTo>
                  <a:lnTo>
                    <a:pt x="0" y="0"/>
                  </a:lnTo>
                  <a:lnTo>
                    <a:pt x="198120" y="0"/>
                  </a:lnTo>
                  <a:lnTo>
                    <a:pt x="198120" y="198120"/>
                  </a:lnTo>
                  <a:close/>
                </a:path>
              </a:pathLst>
            </a:custGeom>
            <a:solidFill>
              <a:srgbClr val="A4A4A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51" name="Google Shape;651;p24"/>
            <p:cNvSpPr/>
            <p:nvPr/>
          </p:nvSpPr>
          <p:spPr>
            <a:xfrm>
              <a:off x="8044700" y="5390921"/>
              <a:ext cx="217170" cy="217170"/>
            </a:xfrm>
            <a:custGeom>
              <a:rect b="b" l="l" r="r" t="t"/>
              <a:pathLst>
                <a:path extrusionOk="0" h="217170" w="217170">
                  <a:moveTo>
                    <a:pt x="207645" y="217169"/>
                  </a:moveTo>
                  <a:lnTo>
                    <a:pt x="9525" y="217169"/>
                  </a:lnTo>
                  <a:lnTo>
                    <a:pt x="7404" y="216928"/>
                  </a:lnTo>
                  <a:lnTo>
                    <a:pt x="0" y="207644"/>
                  </a:lnTo>
                  <a:lnTo>
                    <a:pt x="0" y="9525"/>
                  </a:lnTo>
                  <a:lnTo>
                    <a:pt x="9525" y="0"/>
                  </a:lnTo>
                  <a:lnTo>
                    <a:pt x="207645" y="0"/>
                  </a:lnTo>
                  <a:lnTo>
                    <a:pt x="217170" y="9525"/>
                  </a:lnTo>
                  <a:lnTo>
                    <a:pt x="19050" y="9525"/>
                  </a:lnTo>
                  <a:lnTo>
                    <a:pt x="9525" y="19050"/>
                  </a:lnTo>
                  <a:lnTo>
                    <a:pt x="19050" y="19050"/>
                  </a:lnTo>
                  <a:lnTo>
                    <a:pt x="19050" y="198119"/>
                  </a:lnTo>
                  <a:lnTo>
                    <a:pt x="9525" y="198119"/>
                  </a:lnTo>
                  <a:lnTo>
                    <a:pt x="19050" y="207644"/>
                  </a:lnTo>
                  <a:lnTo>
                    <a:pt x="217170" y="207644"/>
                  </a:lnTo>
                  <a:lnTo>
                    <a:pt x="216928" y="209765"/>
                  </a:lnTo>
                  <a:lnTo>
                    <a:pt x="209765" y="216928"/>
                  </a:lnTo>
                  <a:lnTo>
                    <a:pt x="207645" y="217169"/>
                  </a:lnTo>
                  <a:close/>
                </a:path>
                <a:path extrusionOk="0" h="217170" w="217170">
                  <a:moveTo>
                    <a:pt x="19050" y="19050"/>
                  </a:moveTo>
                  <a:lnTo>
                    <a:pt x="9525" y="19050"/>
                  </a:lnTo>
                  <a:lnTo>
                    <a:pt x="19050" y="9525"/>
                  </a:lnTo>
                  <a:lnTo>
                    <a:pt x="19050" y="19050"/>
                  </a:lnTo>
                  <a:close/>
                </a:path>
                <a:path extrusionOk="0" h="217170" w="217170">
                  <a:moveTo>
                    <a:pt x="198120" y="19050"/>
                  </a:moveTo>
                  <a:lnTo>
                    <a:pt x="19050" y="19050"/>
                  </a:lnTo>
                  <a:lnTo>
                    <a:pt x="19050" y="9525"/>
                  </a:lnTo>
                  <a:lnTo>
                    <a:pt x="198120" y="9525"/>
                  </a:lnTo>
                  <a:lnTo>
                    <a:pt x="198120" y="19050"/>
                  </a:lnTo>
                  <a:close/>
                </a:path>
                <a:path extrusionOk="0" h="217170" w="217170">
                  <a:moveTo>
                    <a:pt x="198120" y="207644"/>
                  </a:moveTo>
                  <a:lnTo>
                    <a:pt x="198120" y="9525"/>
                  </a:lnTo>
                  <a:lnTo>
                    <a:pt x="207645" y="19050"/>
                  </a:lnTo>
                  <a:lnTo>
                    <a:pt x="217170" y="19050"/>
                  </a:lnTo>
                  <a:lnTo>
                    <a:pt x="217170" y="198119"/>
                  </a:lnTo>
                  <a:lnTo>
                    <a:pt x="207645" y="198119"/>
                  </a:lnTo>
                  <a:lnTo>
                    <a:pt x="198120" y="207644"/>
                  </a:lnTo>
                  <a:close/>
                </a:path>
                <a:path extrusionOk="0" h="217170" w="217170">
                  <a:moveTo>
                    <a:pt x="217170" y="19050"/>
                  </a:moveTo>
                  <a:lnTo>
                    <a:pt x="207645" y="19050"/>
                  </a:lnTo>
                  <a:lnTo>
                    <a:pt x="198120" y="9525"/>
                  </a:lnTo>
                  <a:lnTo>
                    <a:pt x="217170" y="9525"/>
                  </a:lnTo>
                  <a:lnTo>
                    <a:pt x="217170" y="19050"/>
                  </a:lnTo>
                  <a:close/>
                </a:path>
                <a:path extrusionOk="0" h="217170" w="217170">
                  <a:moveTo>
                    <a:pt x="19050" y="207644"/>
                  </a:moveTo>
                  <a:lnTo>
                    <a:pt x="9525" y="198119"/>
                  </a:lnTo>
                  <a:lnTo>
                    <a:pt x="19050" y="198119"/>
                  </a:lnTo>
                  <a:lnTo>
                    <a:pt x="19050" y="207644"/>
                  </a:lnTo>
                  <a:close/>
                </a:path>
                <a:path extrusionOk="0" h="217170" w="217170">
                  <a:moveTo>
                    <a:pt x="198120" y="207644"/>
                  </a:moveTo>
                  <a:lnTo>
                    <a:pt x="19050" y="207644"/>
                  </a:lnTo>
                  <a:lnTo>
                    <a:pt x="19050" y="198119"/>
                  </a:lnTo>
                  <a:lnTo>
                    <a:pt x="198120" y="198119"/>
                  </a:lnTo>
                  <a:lnTo>
                    <a:pt x="198120" y="207644"/>
                  </a:lnTo>
                  <a:close/>
                </a:path>
                <a:path extrusionOk="0" h="217170" w="217170">
                  <a:moveTo>
                    <a:pt x="217170" y="207644"/>
                  </a:moveTo>
                  <a:lnTo>
                    <a:pt x="198120" y="207644"/>
                  </a:lnTo>
                  <a:lnTo>
                    <a:pt x="207645" y="198119"/>
                  </a:lnTo>
                  <a:lnTo>
                    <a:pt x="217170" y="198119"/>
                  </a:lnTo>
                  <a:lnTo>
                    <a:pt x="217170" y="207644"/>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652" name="Google Shape;652;p24"/>
          <p:cNvGrpSpPr/>
          <p:nvPr/>
        </p:nvGrpSpPr>
        <p:grpSpPr>
          <a:xfrm>
            <a:off x="9758565" y="5390921"/>
            <a:ext cx="217170" cy="217170"/>
            <a:chOff x="9758565" y="5390921"/>
            <a:chExt cx="217170" cy="217170"/>
          </a:xfrm>
        </p:grpSpPr>
        <p:sp>
          <p:nvSpPr>
            <p:cNvPr id="653" name="Google Shape;653;p24"/>
            <p:cNvSpPr/>
            <p:nvPr/>
          </p:nvSpPr>
          <p:spPr>
            <a:xfrm>
              <a:off x="9768090" y="5400446"/>
              <a:ext cx="198120" cy="198120"/>
            </a:xfrm>
            <a:custGeom>
              <a:rect b="b" l="l" r="r" t="t"/>
              <a:pathLst>
                <a:path extrusionOk="0" h="198120" w="198120">
                  <a:moveTo>
                    <a:pt x="198120" y="198120"/>
                  </a:moveTo>
                  <a:lnTo>
                    <a:pt x="0" y="198120"/>
                  </a:lnTo>
                  <a:lnTo>
                    <a:pt x="0" y="0"/>
                  </a:lnTo>
                  <a:lnTo>
                    <a:pt x="198120" y="0"/>
                  </a:lnTo>
                  <a:lnTo>
                    <a:pt x="198120" y="198120"/>
                  </a:lnTo>
                  <a:close/>
                </a:path>
              </a:pathLst>
            </a:custGeom>
            <a:solidFill>
              <a:srgbClr val="FFC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54" name="Google Shape;654;p24"/>
            <p:cNvSpPr/>
            <p:nvPr/>
          </p:nvSpPr>
          <p:spPr>
            <a:xfrm>
              <a:off x="9758565" y="5390921"/>
              <a:ext cx="217170" cy="217170"/>
            </a:xfrm>
            <a:custGeom>
              <a:rect b="b" l="l" r="r" t="t"/>
              <a:pathLst>
                <a:path extrusionOk="0" h="217170" w="217170">
                  <a:moveTo>
                    <a:pt x="207645" y="217169"/>
                  </a:moveTo>
                  <a:lnTo>
                    <a:pt x="9525" y="217169"/>
                  </a:lnTo>
                  <a:lnTo>
                    <a:pt x="7404" y="216928"/>
                  </a:lnTo>
                  <a:lnTo>
                    <a:pt x="0" y="207644"/>
                  </a:lnTo>
                  <a:lnTo>
                    <a:pt x="0" y="9525"/>
                  </a:lnTo>
                  <a:lnTo>
                    <a:pt x="9525" y="0"/>
                  </a:lnTo>
                  <a:lnTo>
                    <a:pt x="207645" y="0"/>
                  </a:lnTo>
                  <a:lnTo>
                    <a:pt x="217170" y="9525"/>
                  </a:lnTo>
                  <a:lnTo>
                    <a:pt x="19050" y="9525"/>
                  </a:lnTo>
                  <a:lnTo>
                    <a:pt x="9525" y="19050"/>
                  </a:lnTo>
                  <a:lnTo>
                    <a:pt x="19050" y="19050"/>
                  </a:lnTo>
                  <a:lnTo>
                    <a:pt x="19050" y="198119"/>
                  </a:lnTo>
                  <a:lnTo>
                    <a:pt x="9525" y="198119"/>
                  </a:lnTo>
                  <a:lnTo>
                    <a:pt x="19050" y="207644"/>
                  </a:lnTo>
                  <a:lnTo>
                    <a:pt x="217170" y="207644"/>
                  </a:lnTo>
                  <a:lnTo>
                    <a:pt x="216928" y="209765"/>
                  </a:lnTo>
                  <a:lnTo>
                    <a:pt x="209765" y="216928"/>
                  </a:lnTo>
                  <a:lnTo>
                    <a:pt x="207645" y="217169"/>
                  </a:lnTo>
                  <a:close/>
                </a:path>
                <a:path extrusionOk="0" h="217170" w="217170">
                  <a:moveTo>
                    <a:pt x="19050" y="19050"/>
                  </a:moveTo>
                  <a:lnTo>
                    <a:pt x="9525" y="19050"/>
                  </a:lnTo>
                  <a:lnTo>
                    <a:pt x="19050" y="9525"/>
                  </a:lnTo>
                  <a:lnTo>
                    <a:pt x="19050" y="19050"/>
                  </a:lnTo>
                  <a:close/>
                </a:path>
                <a:path extrusionOk="0" h="217170" w="217170">
                  <a:moveTo>
                    <a:pt x="198120" y="19050"/>
                  </a:moveTo>
                  <a:lnTo>
                    <a:pt x="19050" y="19050"/>
                  </a:lnTo>
                  <a:lnTo>
                    <a:pt x="19050" y="9525"/>
                  </a:lnTo>
                  <a:lnTo>
                    <a:pt x="198120" y="9525"/>
                  </a:lnTo>
                  <a:lnTo>
                    <a:pt x="198120" y="19050"/>
                  </a:lnTo>
                  <a:close/>
                </a:path>
                <a:path extrusionOk="0" h="217170" w="217170">
                  <a:moveTo>
                    <a:pt x="198120" y="207644"/>
                  </a:moveTo>
                  <a:lnTo>
                    <a:pt x="198120" y="9525"/>
                  </a:lnTo>
                  <a:lnTo>
                    <a:pt x="207645" y="19050"/>
                  </a:lnTo>
                  <a:lnTo>
                    <a:pt x="217170" y="19050"/>
                  </a:lnTo>
                  <a:lnTo>
                    <a:pt x="217170" y="198119"/>
                  </a:lnTo>
                  <a:lnTo>
                    <a:pt x="207645" y="198119"/>
                  </a:lnTo>
                  <a:lnTo>
                    <a:pt x="198120" y="207644"/>
                  </a:lnTo>
                  <a:close/>
                </a:path>
                <a:path extrusionOk="0" h="217170" w="217170">
                  <a:moveTo>
                    <a:pt x="217170" y="19050"/>
                  </a:moveTo>
                  <a:lnTo>
                    <a:pt x="207645" y="19050"/>
                  </a:lnTo>
                  <a:lnTo>
                    <a:pt x="198120" y="9525"/>
                  </a:lnTo>
                  <a:lnTo>
                    <a:pt x="217170" y="9525"/>
                  </a:lnTo>
                  <a:lnTo>
                    <a:pt x="217170" y="19050"/>
                  </a:lnTo>
                  <a:close/>
                </a:path>
                <a:path extrusionOk="0" h="217170" w="217170">
                  <a:moveTo>
                    <a:pt x="19050" y="207644"/>
                  </a:moveTo>
                  <a:lnTo>
                    <a:pt x="9525" y="198119"/>
                  </a:lnTo>
                  <a:lnTo>
                    <a:pt x="19050" y="198119"/>
                  </a:lnTo>
                  <a:lnTo>
                    <a:pt x="19050" y="207644"/>
                  </a:lnTo>
                  <a:close/>
                </a:path>
                <a:path extrusionOk="0" h="217170" w="217170">
                  <a:moveTo>
                    <a:pt x="198120" y="207644"/>
                  </a:moveTo>
                  <a:lnTo>
                    <a:pt x="19050" y="207644"/>
                  </a:lnTo>
                  <a:lnTo>
                    <a:pt x="19050" y="198119"/>
                  </a:lnTo>
                  <a:lnTo>
                    <a:pt x="198120" y="198119"/>
                  </a:lnTo>
                  <a:lnTo>
                    <a:pt x="198120" y="207644"/>
                  </a:lnTo>
                  <a:close/>
                </a:path>
                <a:path extrusionOk="0" h="217170" w="217170">
                  <a:moveTo>
                    <a:pt x="217170" y="207644"/>
                  </a:moveTo>
                  <a:lnTo>
                    <a:pt x="198120" y="207644"/>
                  </a:lnTo>
                  <a:lnTo>
                    <a:pt x="207645" y="198119"/>
                  </a:lnTo>
                  <a:lnTo>
                    <a:pt x="217170" y="198119"/>
                  </a:lnTo>
                  <a:lnTo>
                    <a:pt x="217170" y="207644"/>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655" name="Google Shape;655;p24"/>
          <p:cNvGrpSpPr/>
          <p:nvPr/>
        </p:nvGrpSpPr>
        <p:grpSpPr>
          <a:xfrm>
            <a:off x="8044700" y="5736361"/>
            <a:ext cx="217170" cy="217170"/>
            <a:chOff x="8044700" y="5736361"/>
            <a:chExt cx="217170" cy="217170"/>
          </a:xfrm>
        </p:grpSpPr>
        <p:sp>
          <p:nvSpPr>
            <p:cNvPr id="656" name="Google Shape;656;p24"/>
            <p:cNvSpPr/>
            <p:nvPr/>
          </p:nvSpPr>
          <p:spPr>
            <a:xfrm>
              <a:off x="8054225" y="5745886"/>
              <a:ext cx="198120" cy="198120"/>
            </a:xfrm>
            <a:custGeom>
              <a:rect b="b" l="l" r="r" t="t"/>
              <a:pathLst>
                <a:path extrusionOk="0" h="198120" w="198120">
                  <a:moveTo>
                    <a:pt x="198120" y="198120"/>
                  </a:moveTo>
                  <a:lnTo>
                    <a:pt x="0" y="198120"/>
                  </a:lnTo>
                  <a:lnTo>
                    <a:pt x="0" y="0"/>
                  </a:lnTo>
                  <a:lnTo>
                    <a:pt x="198120" y="0"/>
                  </a:lnTo>
                  <a:lnTo>
                    <a:pt x="198120" y="198120"/>
                  </a:lnTo>
                  <a:close/>
                </a:path>
              </a:pathLst>
            </a:custGeom>
            <a:solidFill>
              <a:srgbClr val="5B9BD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57" name="Google Shape;657;p24"/>
            <p:cNvSpPr/>
            <p:nvPr/>
          </p:nvSpPr>
          <p:spPr>
            <a:xfrm>
              <a:off x="8044700" y="5736361"/>
              <a:ext cx="217170" cy="217170"/>
            </a:xfrm>
            <a:custGeom>
              <a:rect b="b" l="l" r="r" t="t"/>
              <a:pathLst>
                <a:path extrusionOk="0" h="217170" w="217170">
                  <a:moveTo>
                    <a:pt x="207645" y="217169"/>
                  </a:moveTo>
                  <a:lnTo>
                    <a:pt x="9525" y="217169"/>
                  </a:lnTo>
                  <a:lnTo>
                    <a:pt x="7404" y="216928"/>
                  </a:lnTo>
                  <a:lnTo>
                    <a:pt x="0" y="207644"/>
                  </a:lnTo>
                  <a:lnTo>
                    <a:pt x="0" y="9525"/>
                  </a:lnTo>
                  <a:lnTo>
                    <a:pt x="9525" y="0"/>
                  </a:lnTo>
                  <a:lnTo>
                    <a:pt x="207645" y="0"/>
                  </a:lnTo>
                  <a:lnTo>
                    <a:pt x="217170" y="9525"/>
                  </a:lnTo>
                  <a:lnTo>
                    <a:pt x="19050" y="9525"/>
                  </a:lnTo>
                  <a:lnTo>
                    <a:pt x="9525" y="19050"/>
                  </a:lnTo>
                  <a:lnTo>
                    <a:pt x="19050" y="19050"/>
                  </a:lnTo>
                  <a:lnTo>
                    <a:pt x="19050" y="198119"/>
                  </a:lnTo>
                  <a:lnTo>
                    <a:pt x="9525" y="198119"/>
                  </a:lnTo>
                  <a:lnTo>
                    <a:pt x="19050" y="207644"/>
                  </a:lnTo>
                  <a:lnTo>
                    <a:pt x="217170" y="207644"/>
                  </a:lnTo>
                  <a:lnTo>
                    <a:pt x="216928" y="209765"/>
                  </a:lnTo>
                  <a:lnTo>
                    <a:pt x="209765" y="216928"/>
                  </a:lnTo>
                  <a:lnTo>
                    <a:pt x="207645" y="217169"/>
                  </a:lnTo>
                  <a:close/>
                </a:path>
                <a:path extrusionOk="0" h="217170" w="217170">
                  <a:moveTo>
                    <a:pt x="19050" y="19050"/>
                  </a:moveTo>
                  <a:lnTo>
                    <a:pt x="9525" y="19050"/>
                  </a:lnTo>
                  <a:lnTo>
                    <a:pt x="19050" y="9525"/>
                  </a:lnTo>
                  <a:lnTo>
                    <a:pt x="19050" y="19050"/>
                  </a:lnTo>
                  <a:close/>
                </a:path>
                <a:path extrusionOk="0" h="217170" w="217170">
                  <a:moveTo>
                    <a:pt x="198120" y="19050"/>
                  </a:moveTo>
                  <a:lnTo>
                    <a:pt x="19050" y="19050"/>
                  </a:lnTo>
                  <a:lnTo>
                    <a:pt x="19050" y="9525"/>
                  </a:lnTo>
                  <a:lnTo>
                    <a:pt x="198120" y="9525"/>
                  </a:lnTo>
                  <a:lnTo>
                    <a:pt x="198120" y="19050"/>
                  </a:lnTo>
                  <a:close/>
                </a:path>
                <a:path extrusionOk="0" h="217170" w="217170">
                  <a:moveTo>
                    <a:pt x="198120" y="207644"/>
                  </a:moveTo>
                  <a:lnTo>
                    <a:pt x="198120" y="9525"/>
                  </a:lnTo>
                  <a:lnTo>
                    <a:pt x="207645" y="19050"/>
                  </a:lnTo>
                  <a:lnTo>
                    <a:pt x="217170" y="19050"/>
                  </a:lnTo>
                  <a:lnTo>
                    <a:pt x="217170" y="198119"/>
                  </a:lnTo>
                  <a:lnTo>
                    <a:pt x="207645" y="198119"/>
                  </a:lnTo>
                  <a:lnTo>
                    <a:pt x="198120" y="207644"/>
                  </a:lnTo>
                  <a:close/>
                </a:path>
                <a:path extrusionOk="0" h="217170" w="217170">
                  <a:moveTo>
                    <a:pt x="217170" y="19050"/>
                  </a:moveTo>
                  <a:lnTo>
                    <a:pt x="207645" y="19050"/>
                  </a:lnTo>
                  <a:lnTo>
                    <a:pt x="198120" y="9525"/>
                  </a:lnTo>
                  <a:lnTo>
                    <a:pt x="217170" y="9525"/>
                  </a:lnTo>
                  <a:lnTo>
                    <a:pt x="217170" y="19050"/>
                  </a:lnTo>
                  <a:close/>
                </a:path>
                <a:path extrusionOk="0" h="217170" w="217170">
                  <a:moveTo>
                    <a:pt x="19050" y="207644"/>
                  </a:moveTo>
                  <a:lnTo>
                    <a:pt x="9525" y="198119"/>
                  </a:lnTo>
                  <a:lnTo>
                    <a:pt x="19050" y="198119"/>
                  </a:lnTo>
                  <a:lnTo>
                    <a:pt x="19050" y="207644"/>
                  </a:lnTo>
                  <a:close/>
                </a:path>
                <a:path extrusionOk="0" h="217170" w="217170">
                  <a:moveTo>
                    <a:pt x="198120" y="207644"/>
                  </a:moveTo>
                  <a:lnTo>
                    <a:pt x="19050" y="207644"/>
                  </a:lnTo>
                  <a:lnTo>
                    <a:pt x="19050" y="198119"/>
                  </a:lnTo>
                  <a:lnTo>
                    <a:pt x="198120" y="198119"/>
                  </a:lnTo>
                  <a:lnTo>
                    <a:pt x="198120" y="207644"/>
                  </a:lnTo>
                  <a:close/>
                </a:path>
                <a:path extrusionOk="0" h="217170" w="217170">
                  <a:moveTo>
                    <a:pt x="217170" y="207644"/>
                  </a:moveTo>
                  <a:lnTo>
                    <a:pt x="198120" y="207644"/>
                  </a:lnTo>
                  <a:lnTo>
                    <a:pt x="207645" y="198119"/>
                  </a:lnTo>
                  <a:lnTo>
                    <a:pt x="217170" y="198119"/>
                  </a:lnTo>
                  <a:lnTo>
                    <a:pt x="217170" y="207644"/>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658" name="Google Shape;658;p24"/>
          <p:cNvGrpSpPr/>
          <p:nvPr/>
        </p:nvGrpSpPr>
        <p:grpSpPr>
          <a:xfrm>
            <a:off x="9758565" y="5736361"/>
            <a:ext cx="217170" cy="217170"/>
            <a:chOff x="9758565" y="5736361"/>
            <a:chExt cx="217170" cy="217170"/>
          </a:xfrm>
        </p:grpSpPr>
        <p:sp>
          <p:nvSpPr>
            <p:cNvPr id="659" name="Google Shape;659;p24"/>
            <p:cNvSpPr/>
            <p:nvPr/>
          </p:nvSpPr>
          <p:spPr>
            <a:xfrm>
              <a:off x="9768090" y="5745886"/>
              <a:ext cx="198120" cy="198120"/>
            </a:xfrm>
            <a:custGeom>
              <a:rect b="b" l="l" r="r" t="t"/>
              <a:pathLst>
                <a:path extrusionOk="0" h="198120" w="198120">
                  <a:moveTo>
                    <a:pt x="198120" y="198120"/>
                  </a:moveTo>
                  <a:lnTo>
                    <a:pt x="0" y="198120"/>
                  </a:lnTo>
                  <a:lnTo>
                    <a:pt x="0" y="0"/>
                  </a:lnTo>
                  <a:lnTo>
                    <a:pt x="198120" y="0"/>
                  </a:lnTo>
                  <a:lnTo>
                    <a:pt x="198120" y="198120"/>
                  </a:lnTo>
                  <a:close/>
                </a:path>
              </a:pathLst>
            </a:custGeom>
            <a:solidFill>
              <a:srgbClr val="6FAC4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60" name="Google Shape;660;p24"/>
            <p:cNvSpPr/>
            <p:nvPr/>
          </p:nvSpPr>
          <p:spPr>
            <a:xfrm>
              <a:off x="9758565" y="5736361"/>
              <a:ext cx="217170" cy="217170"/>
            </a:xfrm>
            <a:custGeom>
              <a:rect b="b" l="l" r="r" t="t"/>
              <a:pathLst>
                <a:path extrusionOk="0" h="217170" w="217170">
                  <a:moveTo>
                    <a:pt x="207645" y="217169"/>
                  </a:moveTo>
                  <a:lnTo>
                    <a:pt x="9525" y="217169"/>
                  </a:lnTo>
                  <a:lnTo>
                    <a:pt x="7404" y="216928"/>
                  </a:lnTo>
                  <a:lnTo>
                    <a:pt x="0" y="207644"/>
                  </a:lnTo>
                  <a:lnTo>
                    <a:pt x="0" y="9525"/>
                  </a:lnTo>
                  <a:lnTo>
                    <a:pt x="9525" y="0"/>
                  </a:lnTo>
                  <a:lnTo>
                    <a:pt x="207645" y="0"/>
                  </a:lnTo>
                  <a:lnTo>
                    <a:pt x="217170" y="9525"/>
                  </a:lnTo>
                  <a:lnTo>
                    <a:pt x="19050" y="9525"/>
                  </a:lnTo>
                  <a:lnTo>
                    <a:pt x="9525" y="19050"/>
                  </a:lnTo>
                  <a:lnTo>
                    <a:pt x="19050" y="19050"/>
                  </a:lnTo>
                  <a:lnTo>
                    <a:pt x="19050" y="198119"/>
                  </a:lnTo>
                  <a:lnTo>
                    <a:pt x="9525" y="198119"/>
                  </a:lnTo>
                  <a:lnTo>
                    <a:pt x="19050" y="207644"/>
                  </a:lnTo>
                  <a:lnTo>
                    <a:pt x="217170" y="207644"/>
                  </a:lnTo>
                  <a:lnTo>
                    <a:pt x="216928" y="209765"/>
                  </a:lnTo>
                  <a:lnTo>
                    <a:pt x="209765" y="216928"/>
                  </a:lnTo>
                  <a:lnTo>
                    <a:pt x="207645" y="217169"/>
                  </a:lnTo>
                  <a:close/>
                </a:path>
                <a:path extrusionOk="0" h="217170" w="217170">
                  <a:moveTo>
                    <a:pt x="19050" y="19050"/>
                  </a:moveTo>
                  <a:lnTo>
                    <a:pt x="9525" y="19050"/>
                  </a:lnTo>
                  <a:lnTo>
                    <a:pt x="19050" y="9525"/>
                  </a:lnTo>
                  <a:lnTo>
                    <a:pt x="19050" y="19050"/>
                  </a:lnTo>
                  <a:close/>
                </a:path>
                <a:path extrusionOk="0" h="217170" w="217170">
                  <a:moveTo>
                    <a:pt x="198120" y="19050"/>
                  </a:moveTo>
                  <a:lnTo>
                    <a:pt x="19050" y="19050"/>
                  </a:lnTo>
                  <a:lnTo>
                    <a:pt x="19050" y="9525"/>
                  </a:lnTo>
                  <a:lnTo>
                    <a:pt x="198120" y="9525"/>
                  </a:lnTo>
                  <a:lnTo>
                    <a:pt x="198120" y="19050"/>
                  </a:lnTo>
                  <a:close/>
                </a:path>
                <a:path extrusionOk="0" h="217170" w="217170">
                  <a:moveTo>
                    <a:pt x="198120" y="207644"/>
                  </a:moveTo>
                  <a:lnTo>
                    <a:pt x="198120" y="9525"/>
                  </a:lnTo>
                  <a:lnTo>
                    <a:pt x="207645" y="19050"/>
                  </a:lnTo>
                  <a:lnTo>
                    <a:pt x="217170" y="19050"/>
                  </a:lnTo>
                  <a:lnTo>
                    <a:pt x="217170" y="198119"/>
                  </a:lnTo>
                  <a:lnTo>
                    <a:pt x="207645" y="198119"/>
                  </a:lnTo>
                  <a:lnTo>
                    <a:pt x="198120" y="207644"/>
                  </a:lnTo>
                  <a:close/>
                </a:path>
                <a:path extrusionOk="0" h="217170" w="217170">
                  <a:moveTo>
                    <a:pt x="217170" y="19050"/>
                  </a:moveTo>
                  <a:lnTo>
                    <a:pt x="207645" y="19050"/>
                  </a:lnTo>
                  <a:lnTo>
                    <a:pt x="198120" y="9525"/>
                  </a:lnTo>
                  <a:lnTo>
                    <a:pt x="217170" y="9525"/>
                  </a:lnTo>
                  <a:lnTo>
                    <a:pt x="217170" y="19050"/>
                  </a:lnTo>
                  <a:close/>
                </a:path>
                <a:path extrusionOk="0" h="217170" w="217170">
                  <a:moveTo>
                    <a:pt x="19050" y="207644"/>
                  </a:moveTo>
                  <a:lnTo>
                    <a:pt x="9525" y="198119"/>
                  </a:lnTo>
                  <a:lnTo>
                    <a:pt x="19050" y="198119"/>
                  </a:lnTo>
                  <a:lnTo>
                    <a:pt x="19050" y="207644"/>
                  </a:lnTo>
                  <a:close/>
                </a:path>
                <a:path extrusionOk="0" h="217170" w="217170">
                  <a:moveTo>
                    <a:pt x="198120" y="207644"/>
                  </a:moveTo>
                  <a:lnTo>
                    <a:pt x="19050" y="207644"/>
                  </a:lnTo>
                  <a:lnTo>
                    <a:pt x="19050" y="198119"/>
                  </a:lnTo>
                  <a:lnTo>
                    <a:pt x="198120" y="198119"/>
                  </a:lnTo>
                  <a:lnTo>
                    <a:pt x="198120" y="207644"/>
                  </a:lnTo>
                  <a:close/>
                </a:path>
                <a:path extrusionOk="0" h="217170" w="217170">
                  <a:moveTo>
                    <a:pt x="217170" y="207644"/>
                  </a:moveTo>
                  <a:lnTo>
                    <a:pt x="198120" y="207644"/>
                  </a:lnTo>
                  <a:lnTo>
                    <a:pt x="207645" y="198119"/>
                  </a:lnTo>
                  <a:lnTo>
                    <a:pt x="217170" y="198119"/>
                  </a:lnTo>
                  <a:lnTo>
                    <a:pt x="217170" y="207644"/>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661" name="Google Shape;661;p24"/>
          <p:cNvSpPr txBox="1"/>
          <p:nvPr/>
        </p:nvSpPr>
        <p:spPr>
          <a:xfrm>
            <a:off x="8339975" y="4941341"/>
            <a:ext cx="1111250" cy="1082040"/>
          </a:xfrm>
          <a:prstGeom prst="rect">
            <a:avLst/>
          </a:prstGeom>
          <a:noFill/>
          <a:ln>
            <a:noFill/>
          </a:ln>
        </p:spPr>
        <p:txBody>
          <a:bodyPr anchorCtr="0" anchor="t" bIns="0" lIns="0" spcFirstLastPara="1" rIns="0" wrap="square" tIns="41275">
            <a:spAutoFit/>
          </a:bodyPr>
          <a:lstStyle/>
          <a:p>
            <a:pPr indent="0" lvl="0" marL="12700" marR="5080" rtl="0" algn="l">
              <a:lnSpc>
                <a:spcPct val="113333"/>
              </a:lnSpc>
              <a:spcBef>
                <a:spcPts val="0"/>
              </a:spcBef>
              <a:spcAft>
                <a:spcPts val="0"/>
              </a:spcAft>
              <a:buNone/>
            </a:pPr>
            <a:r>
              <a:rPr lang="en-US" sz="2400">
                <a:solidFill>
                  <a:srgbClr val="585858"/>
                </a:solidFill>
                <a:latin typeface="Calibri"/>
                <a:ea typeface="Calibri"/>
                <a:cs typeface="Calibri"/>
                <a:sym typeface="Calibri"/>
              </a:rPr>
              <a:t>Australia Norway Japan</a:t>
            </a:r>
            <a:endParaRPr sz="2400">
              <a:latin typeface="Calibri"/>
              <a:ea typeface="Calibri"/>
              <a:cs typeface="Calibri"/>
              <a:sym typeface="Calibri"/>
            </a:endParaRPr>
          </a:p>
        </p:txBody>
      </p:sp>
      <p:sp>
        <p:nvSpPr>
          <p:cNvPr id="662" name="Google Shape;662;p24"/>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
        <p:nvSpPr>
          <p:cNvPr id="663" name="Google Shape;663;p24"/>
          <p:cNvSpPr txBox="1"/>
          <p:nvPr/>
        </p:nvSpPr>
        <p:spPr>
          <a:xfrm>
            <a:off x="10053840" y="4941341"/>
            <a:ext cx="1157605" cy="1082040"/>
          </a:xfrm>
          <a:prstGeom prst="rect">
            <a:avLst/>
          </a:prstGeom>
          <a:noFill/>
          <a:ln>
            <a:noFill/>
          </a:ln>
        </p:spPr>
        <p:txBody>
          <a:bodyPr anchorCtr="0" anchor="t" bIns="0" lIns="0" spcFirstLastPara="1" rIns="0" wrap="square" tIns="41275">
            <a:spAutoFit/>
          </a:bodyPr>
          <a:lstStyle/>
          <a:p>
            <a:pPr indent="0" lvl="0" marL="12700" marR="626745" rtl="0" algn="l">
              <a:lnSpc>
                <a:spcPct val="113333"/>
              </a:lnSpc>
              <a:spcBef>
                <a:spcPts val="0"/>
              </a:spcBef>
              <a:spcAft>
                <a:spcPts val="0"/>
              </a:spcAft>
              <a:buNone/>
            </a:pPr>
            <a:r>
              <a:rPr lang="en-US" sz="2400">
                <a:solidFill>
                  <a:srgbClr val="585858"/>
                </a:solidFill>
                <a:latin typeface="Calibri"/>
                <a:ea typeface="Calibri"/>
                <a:cs typeface="Calibri"/>
                <a:sym typeface="Calibri"/>
              </a:rPr>
              <a:t>USA U K</a:t>
            </a:r>
            <a:endParaRPr sz="2400">
              <a:latin typeface="Calibri"/>
              <a:ea typeface="Calibri"/>
              <a:cs typeface="Calibri"/>
              <a:sym typeface="Calibri"/>
            </a:endParaRPr>
          </a:p>
          <a:p>
            <a:pPr indent="0" lvl="0" marL="12700" rtl="0" algn="l">
              <a:lnSpc>
                <a:spcPct val="110625"/>
              </a:lnSpc>
              <a:spcBef>
                <a:spcPts val="0"/>
              </a:spcBef>
              <a:spcAft>
                <a:spcPts val="0"/>
              </a:spcAft>
              <a:buNone/>
            </a:pPr>
            <a:r>
              <a:rPr lang="en-US" sz="2400">
                <a:solidFill>
                  <a:srgbClr val="585858"/>
                </a:solidFill>
                <a:latin typeface="Calibri"/>
                <a:ea typeface="Calibri"/>
                <a:cs typeface="Calibri"/>
                <a:sym typeface="Calibri"/>
              </a:rPr>
              <a:t>Germany</a:t>
            </a:r>
            <a:endParaRPr sz="2400">
              <a:latin typeface="Calibri"/>
              <a:ea typeface="Calibri"/>
              <a:cs typeface="Calibri"/>
              <a:sym typeface="Calibri"/>
            </a:endParaRPr>
          </a:p>
        </p:txBody>
      </p:sp>
      <p:sp>
        <p:nvSpPr>
          <p:cNvPr id="664" name="Google Shape;664;p24"/>
          <p:cNvSpPr txBox="1"/>
          <p:nvPr/>
        </p:nvSpPr>
        <p:spPr>
          <a:xfrm>
            <a:off x="1716684" y="1231976"/>
            <a:ext cx="4391025"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i="1" lang="en-US" sz="1800">
                <a:solidFill>
                  <a:srgbClr val="585858"/>
                </a:solidFill>
                <a:latin typeface="Calibri"/>
                <a:ea typeface="Calibri"/>
                <a:cs typeface="Calibri"/>
                <a:sym typeface="Calibri"/>
              </a:rPr>
              <a:t>Number of International students in each year</a:t>
            </a:r>
            <a:endParaRPr sz="1800">
              <a:latin typeface="Calibri"/>
              <a:ea typeface="Calibri"/>
              <a:cs typeface="Calibri"/>
              <a:sym typeface="Calibri"/>
            </a:endParaRPr>
          </a:p>
        </p:txBody>
      </p:sp>
      <p:sp>
        <p:nvSpPr>
          <p:cNvPr id="665" name="Google Shape;665;p24"/>
          <p:cNvSpPr txBox="1"/>
          <p:nvPr>
            <p:ph type="title"/>
          </p:nvPr>
        </p:nvSpPr>
        <p:spPr>
          <a:xfrm>
            <a:off x="859749" y="162450"/>
            <a:ext cx="7507200" cy="6279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a:t>INTERNATIONAL RELATIONS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25"/>
          <p:cNvPicPr preferRelativeResize="0"/>
          <p:nvPr/>
        </p:nvPicPr>
        <p:blipFill rotWithShape="1">
          <a:blip r:embed="rId3">
            <a:alphaModFix/>
          </a:blip>
          <a:srcRect b="0" l="0" r="0" t="0"/>
          <a:stretch/>
        </p:blipFill>
        <p:spPr>
          <a:xfrm>
            <a:off x="6860682" y="1713150"/>
            <a:ext cx="5093095" cy="620055"/>
          </a:xfrm>
          <a:prstGeom prst="rect">
            <a:avLst/>
          </a:prstGeom>
          <a:noFill/>
          <a:ln>
            <a:noFill/>
          </a:ln>
        </p:spPr>
      </p:pic>
      <p:sp>
        <p:nvSpPr>
          <p:cNvPr id="671" name="Google Shape;671;p25"/>
          <p:cNvSpPr txBox="1"/>
          <p:nvPr/>
        </p:nvSpPr>
        <p:spPr>
          <a:xfrm>
            <a:off x="7512202" y="1793443"/>
            <a:ext cx="379412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solidFill>
                  <a:srgbClr val="3A3838"/>
                </a:solidFill>
                <a:latin typeface="Calibri"/>
                <a:ea typeface="Calibri"/>
                <a:cs typeface="Calibri"/>
                <a:sym typeface="Calibri"/>
              </a:rPr>
              <a:t>International Students@ NITC</a:t>
            </a:r>
            <a:endParaRPr sz="2400">
              <a:latin typeface="Calibri"/>
              <a:ea typeface="Calibri"/>
              <a:cs typeface="Calibri"/>
              <a:sym typeface="Calibri"/>
            </a:endParaRPr>
          </a:p>
        </p:txBody>
      </p:sp>
      <p:pic>
        <p:nvPicPr>
          <p:cNvPr id="672" name="Google Shape;672;p25"/>
          <p:cNvPicPr preferRelativeResize="0"/>
          <p:nvPr/>
        </p:nvPicPr>
        <p:blipFill rotWithShape="1">
          <a:blip r:embed="rId4">
            <a:alphaModFix/>
          </a:blip>
          <a:srcRect b="0" l="0" r="0" t="0"/>
          <a:stretch/>
        </p:blipFill>
        <p:spPr>
          <a:xfrm>
            <a:off x="646504" y="1713150"/>
            <a:ext cx="5294417" cy="620055"/>
          </a:xfrm>
          <a:prstGeom prst="rect">
            <a:avLst/>
          </a:prstGeom>
          <a:noFill/>
          <a:ln>
            <a:noFill/>
          </a:ln>
        </p:spPr>
      </p:pic>
      <p:sp>
        <p:nvSpPr>
          <p:cNvPr id="673" name="Google Shape;673;p25"/>
          <p:cNvSpPr txBox="1"/>
          <p:nvPr/>
        </p:nvSpPr>
        <p:spPr>
          <a:xfrm>
            <a:off x="1395806" y="1793443"/>
            <a:ext cx="379539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solidFill>
                  <a:srgbClr val="3A3838"/>
                </a:solidFill>
                <a:latin typeface="Calibri"/>
                <a:ea typeface="Calibri"/>
                <a:cs typeface="Calibri"/>
                <a:sym typeface="Calibri"/>
              </a:rPr>
              <a:t>International Partners of NITC</a:t>
            </a:r>
            <a:endParaRPr sz="2400">
              <a:latin typeface="Calibri"/>
              <a:ea typeface="Calibri"/>
              <a:cs typeface="Calibri"/>
              <a:sym typeface="Calibri"/>
            </a:endParaRPr>
          </a:p>
        </p:txBody>
      </p:sp>
      <p:grpSp>
        <p:nvGrpSpPr>
          <p:cNvPr id="674" name="Google Shape;674;p25"/>
          <p:cNvGrpSpPr/>
          <p:nvPr/>
        </p:nvGrpSpPr>
        <p:grpSpPr>
          <a:xfrm>
            <a:off x="7416507" y="3258908"/>
            <a:ext cx="3845561" cy="1596492"/>
            <a:chOff x="7416507" y="3258908"/>
            <a:chExt cx="3845561" cy="1596492"/>
          </a:xfrm>
        </p:grpSpPr>
        <p:sp>
          <p:nvSpPr>
            <p:cNvPr id="675" name="Google Shape;675;p25"/>
            <p:cNvSpPr/>
            <p:nvPr/>
          </p:nvSpPr>
          <p:spPr>
            <a:xfrm>
              <a:off x="7416508" y="3258908"/>
              <a:ext cx="3845560" cy="1279525"/>
            </a:xfrm>
            <a:custGeom>
              <a:rect b="b" l="l" r="r" t="t"/>
              <a:pathLst>
                <a:path extrusionOk="0" h="1279525" w="3845559">
                  <a:moveTo>
                    <a:pt x="1226794" y="1269580"/>
                  </a:moveTo>
                  <a:lnTo>
                    <a:pt x="0" y="1269580"/>
                  </a:lnTo>
                  <a:lnTo>
                    <a:pt x="0" y="1279105"/>
                  </a:lnTo>
                  <a:lnTo>
                    <a:pt x="1226794" y="1279105"/>
                  </a:lnTo>
                  <a:lnTo>
                    <a:pt x="1226794" y="1269580"/>
                  </a:lnTo>
                  <a:close/>
                </a:path>
                <a:path extrusionOk="0" h="1279525" w="3845559">
                  <a:moveTo>
                    <a:pt x="1776107" y="1269580"/>
                  </a:moveTo>
                  <a:lnTo>
                    <a:pt x="1300035" y="1269580"/>
                  </a:lnTo>
                  <a:lnTo>
                    <a:pt x="1300035" y="1279105"/>
                  </a:lnTo>
                  <a:lnTo>
                    <a:pt x="1776107" y="1279105"/>
                  </a:lnTo>
                  <a:lnTo>
                    <a:pt x="1776107" y="1269580"/>
                  </a:lnTo>
                  <a:close/>
                </a:path>
                <a:path extrusionOk="0" h="1279525" w="3845559">
                  <a:moveTo>
                    <a:pt x="1776107" y="952182"/>
                  </a:moveTo>
                  <a:lnTo>
                    <a:pt x="0" y="952182"/>
                  </a:lnTo>
                  <a:lnTo>
                    <a:pt x="0" y="961707"/>
                  </a:lnTo>
                  <a:lnTo>
                    <a:pt x="1776107" y="961707"/>
                  </a:lnTo>
                  <a:lnTo>
                    <a:pt x="1776107" y="952182"/>
                  </a:lnTo>
                  <a:close/>
                </a:path>
                <a:path extrusionOk="0" h="1279525" w="3845559">
                  <a:moveTo>
                    <a:pt x="1849348" y="634784"/>
                  </a:moveTo>
                  <a:lnTo>
                    <a:pt x="0" y="634784"/>
                  </a:lnTo>
                  <a:lnTo>
                    <a:pt x="0" y="644309"/>
                  </a:lnTo>
                  <a:lnTo>
                    <a:pt x="1849348" y="644309"/>
                  </a:lnTo>
                  <a:lnTo>
                    <a:pt x="1849348" y="634784"/>
                  </a:lnTo>
                  <a:close/>
                </a:path>
                <a:path extrusionOk="0" h="1279525" w="3845559">
                  <a:moveTo>
                    <a:pt x="1849348" y="317398"/>
                  </a:moveTo>
                  <a:lnTo>
                    <a:pt x="0" y="317398"/>
                  </a:lnTo>
                  <a:lnTo>
                    <a:pt x="0" y="326923"/>
                  </a:lnTo>
                  <a:lnTo>
                    <a:pt x="1849348" y="326923"/>
                  </a:lnTo>
                  <a:lnTo>
                    <a:pt x="1849348" y="317398"/>
                  </a:lnTo>
                  <a:close/>
                </a:path>
                <a:path extrusionOk="0" h="1279525" w="3845559">
                  <a:moveTo>
                    <a:pt x="2398661" y="1269580"/>
                  </a:moveTo>
                  <a:lnTo>
                    <a:pt x="1922589" y="1269580"/>
                  </a:lnTo>
                  <a:lnTo>
                    <a:pt x="1922589" y="1279105"/>
                  </a:lnTo>
                  <a:lnTo>
                    <a:pt x="2398661" y="1279105"/>
                  </a:lnTo>
                  <a:lnTo>
                    <a:pt x="2398661" y="1269580"/>
                  </a:lnTo>
                  <a:close/>
                </a:path>
                <a:path extrusionOk="0" h="1279525" w="3845559">
                  <a:moveTo>
                    <a:pt x="2398661" y="952182"/>
                  </a:moveTo>
                  <a:lnTo>
                    <a:pt x="1922589" y="952182"/>
                  </a:lnTo>
                  <a:lnTo>
                    <a:pt x="1922589" y="961707"/>
                  </a:lnTo>
                  <a:lnTo>
                    <a:pt x="2398661" y="961707"/>
                  </a:lnTo>
                  <a:lnTo>
                    <a:pt x="2398661" y="952182"/>
                  </a:lnTo>
                  <a:close/>
                </a:path>
                <a:path extrusionOk="0" h="1279525" w="3845559">
                  <a:moveTo>
                    <a:pt x="2947974" y="1269580"/>
                  </a:moveTo>
                  <a:lnTo>
                    <a:pt x="2618384" y="1269580"/>
                  </a:lnTo>
                  <a:lnTo>
                    <a:pt x="2618384" y="1279105"/>
                  </a:lnTo>
                  <a:lnTo>
                    <a:pt x="2947974" y="1279105"/>
                  </a:lnTo>
                  <a:lnTo>
                    <a:pt x="2947974" y="1269580"/>
                  </a:lnTo>
                  <a:close/>
                </a:path>
                <a:path extrusionOk="0" h="1279525" w="3845559">
                  <a:moveTo>
                    <a:pt x="2947974" y="952182"/>
                  </a:moveTo>
                  <a:lnTo>
                    <a:pt x="2618384" y="952182"/>
                  </a:lnTo>
                  <a:lnTo>
                    <a:pt x="2618384" y="961707"/>
                  </a:lnTo>
                  <a:lnTo>
                    <a:pt x="2947974" y="961707"/>
                  </a:lnTo>
                  <a:lnTo>
                    <a:pt x="2947974" y="952182"/>
                  </a:lnTo>
                  <a:close/>
                </a:path>
                <a:path extrusionOk="0" h="1279525" w="3845559">
                  <a:moveTo>
                    <a:pt x="3497288" y="1269580"/>
                  </a:moveTo>
                  <a:lnTo>
                    <a:pt x="3094456" y="1269580"/>
                  </a:lnTo>
                  <a:lnTo>
                    <a:pt x="3094456" y="1279105"/>
                  </a:lnTo>
                  <a:lnTo>
                    <a:pt x="3497288" y="1279105"/>
                  </a:lnTo>
                  <a:lnTo>
                    <a:pt x="3497288" y="1269580"/>
                  </a:lnTo>
                  <a:close/>
                </a:path>
                <a:path extrusionOk="0" h="1279525" w="3845559">
                  <a:moveTo>
                    <a:pt x="3497288" y="952182"/>
                  </a:moveTo>
                  <a:lnTo>
                    <a:pt x="3021215" y="952182"/>
                  </a:lnTo>
                  <a:lnTo>
                    <a:pt x="3021215" y="961707"/>
                  </a:lnTo>
                  <a:lnTo>
                    <a:pt x="3497288" y="961707"/>
                  </a:lnTo>
                  <a:lnTo>
                    <a:pt x="3497288" y="952182"/>
                  </a:lnTo>
                  <a:close/>
                </a:path>
                <a:path extrusionOk="0" h="1279525" w="3845559">
                  <a:moveTo>
                    <a:pt x="3497288" y="634784"/>
                  </a:moveTo>
                  <a:lnTo>
                    <a:pt x="1922589" y="634784"/>
                  </a:lnTo>
                  <a:lnTo>
                    <a:pt x="1922589" y="644309"/>
                  </a:lnTo>
                  <a:lnTo>
                    <a:pt x="3497288" y="644309"/>
                  </a:lnTo>
                  <a:lnTo>
                    <a:pt x="3497288" y="634784"/>
                  </a:lnTo>
                  <a:close/>
                </a:path>
                <a:path extrusionOk="0" h="1279525" w="3845559">
                  <a:moveTo>
                    <a:pt x="3497288" y="317398"/>
                  </a:moveTo>
                  <a:lnTo>
                    <a:pt x="1922589" y="317398"/>
                  </a:lnTo>
                  <a:lnTo>
                    <a:pt x="1922589" y="326923"/>
                  </a:lnTo>
                  <a:lnTo>
                    <a:pt x="3497288" y="326923"/>
                  </a:lnTo>
                  <a:lnTo>
                    <a:pt x="3497288" y="317398"/>
                  </a:lnTo>
                  <a:close/>
                </a:path>
                <a:path extrusionOk="0" h="1279525" w="3845559">
                  <a:moveTo>
                    <a:pt x="3845179" y="1269580"/>
                  </a:moveTo>
                  <a:lnTo>
                    <a:pt x="3570528" y="1269580"/>
                  </a:lnTo>
                  <a:lnTo>
                    <a:pt x="3570528" y="1279105"/>
                  </a:lnTo>
                  <a:lnTo>
                    <a:pt x="3845179" y="1279105"/>
                  </a:lnTo>
                  <a:lnTo>
                    <a:pt x="3845179" y="1269580"/>
                  </a:lnTo>
                  <a:close/>
                </a:path>
                <a:path extrusionOk="0" h="1279525" w="3845559">
                  <a:moveTo>
                    <a:pt x="3845179" y="952182"/>
                  </a:moveTo>
                  <a:lnTo>
                    <a:pt x="3570528" y="952182"/>
                  </a:lnTo>
                  <a:lnTo>
                    <a:pt x="3570528" y="961707"/>
                  </a:lnTo>
                  <a:lnTo>
                    <a:pt x="3845179" y="961707"/>
                  </a:lnTo>
                  <a:lnTo>
                    <a:pt x="3845179" y="952182"/>
                  </a:lnTo>
                  <a:close/>
                </a:path>
                <a:path extrusionOk="0" h="1279525" w="3845559">
                  <a:moveTo>
                    <a:pt x="3845179" y="634784"/>
                  </a:moveTo>
                  <a:lnTo>
                    <a:pt x="3570528" y="634784"/>
                  </a:lnTo>
                  <a:lnTo>
                    <a:pt x="3570528" y="644309"/>
                  </a:lnTo>
                  <a:lnTo>
                    <a:pt x="3845179" y="644309"/>
                  </a:lnTo>
                  <a:lnTo>
                    <a:pt x="3845179" y="634784"/>
                  </a:lnTo>
                  <a:close/>
                </a:path>
                <a:path extrusionOk="0" h="1279525" w="3845559">
                  <a:moveTo>
                    <a:pt x="3845179" y="317398"/>
                  </a:moveTo>
                  <a:lnTo>
                    <a:pt x="3570528" y="317398"/>
                  </a:lnTo>
                  <a:lnTo>
                    <a:pt x="3570528" y="326923"/>
                  </a:lnTo>
                  <a:lnTo>
                    <a:pt x="3845179" y="326923"/>
                  </a:lnTo>
                  <a:lnTo>
                    <a:pt x="3845179" y="317398"/>
                  </a:lnTo>
                  <a:close/>
                </a:path>
                <a:path extrusionOk="0" h="1279525" w="3845559">
                  <a:moveTo>
                    <a:pt x="3845179" y="0"/>
                  </a:moveTo>
                  <a:lnTo>
                    <a:pt x="0" y="0"/>
                  </a:lnTo>
                  <a:lnTo>
                    <a:pt x="0" y="9525"/>
                  </a:lnTo>
                  <a:lnTo>
                    <a:pt x="3845179" y="9525"/>
                  </a:lnTo>
                  <a:lnTo>
                    <a:pt x="3845179" y="0"/>
                  </a:lnTo>
                  <a:close/>
                </a:path>
              </a:pathLst>
            </a:custGeom>
            <a:solidFill>
              <a:srgbClr val="DFE4E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76" name="Google Shape;676;p25"/>
            <p:cNvPicPr preferRelativeResize="0"/>
            <p:nvPr/>
          </p:nvPicPr>
          <p:blipFill rotWithShape="1">
            <a:blip r:embed="rId5">
              <a:alphaModFix/>
            </a:blip>
            <a:srcRect b="0" l="0" r="0" t="0"/>
            <a:stretch/>
          </p:blipFill>
          <p:spPr>
            <a:xfrm>
              <a:off x="7471435" y="4533252"/>
              <a:ext cx="73240" cy="317398"/>
            </a:xfrm>
            <a:prstGeom prst="rect">
              <a:avLst/>
            </a:prstGeom>
            <a:noFill/>
            <a:ln>
              <a:noFill/>
            </a:ln>
          </p:spPr>
        </p:pic>
        <p:pic>
          <p:nvPicPr>
            <p:cNvPr id="677" name="Google Shape;677;p25"/>
            <p:cNvPicPr preferRelativeResize="0"/>
            <p:nvPr/>
          </p:nvPicPr>
          <p:blipFill rotWithShape="1">
            <a:blip r:embed="rId6">
              <a:alphaModFix/>
            </a:blip>
            <a:srcRect b="0" l="0" r="0" t="0"/>
            <a:stretch/>
          </p:blipFill>
          <p:spPr>
            <a:xfrm>
              <a:off x="8643302" y="4215853"/>
              <a:ext cx="73240" cy="634784"/>
            </a:xfrm>
            <a:prstGeom prst="rect">
              <a:avLst/>
            </a:prstGeom>
            <a:noFill/>
            <a:ln>
              <a:noFill/>
            </a:ln>
          </p:spPr>
        </p:pic>
        <p:pic>
          <p:nvPicPr>
            <p:cNvPr id="678" name="Google Shape;678;p25"/>
            <p:cNvPicPr preferRelativeResize="0"/>
            <p:nvPr/>
          </p:nvPicPr>
          <p:blipFill rotWithShape="1">
            <a:blip r:embed="rId7">
              <a:alphaModFix/>
            </a:blip>
            <a:srcRect b="0" l="0" r="0" t="0"/>
            <a:stretch/>
          </p:blipFill>
          <p:spPr>
            <a:xfrm>
              <a:off x="9192615" y="3263671"/>
              <a:ext cx="146481" cy="1586966"/>
            </a:xfrm>
            <a:prstGeom prst="rect">
              <a:avLst/>
            </a:prstGeom>
            <a:noFill/>
            <a:ln>
              <a:noFill/>
            </a:ln>
          </p:spPr>
        </p:pic>
        <p:pic>
          <p:nvPicPr>
            <p:cNvPr id="679" name="Google Shape;679;p25"/>
            <p:cNvPicPr preferRelativeResize="0"/>
            <p:nvPr/>
          </p:nvPicPr>
          <p:blipFill rotWithShape="1">
            <a:blip r:embed="rId8">
              <a:alphaModFix/>
            </a:blip>
            <a:srcRect b="0" l="0" r="0" t="0"/>
            <a:stretch/>
          </p:blipFill>
          <p:spPr>
            <a:xfrm>
              <a:off x="10913795" y="3263671"/>
              <a:ext cx="146481" cy="1586979"/>
            </a:xfrm>
            <a:prstGeom prst="rect">
              <a:avLst/>
            </a:prstGeom>
            <a:noFill/>
            <a:ln>
              <a:noFill/>
            </a:ln>
          </p:spPr>
        </p:pic>
        <p:pic>
          <p:nvPicPr>
            <p:cNvPr id="680" name="Google Shape;680;p25"/>
            <p:cNvPicPr preferRelativeResize="0"/>
            <p:nvPr/>
          </p:nvPicPr>
          <p:blipFill rotWithShape="1">
            <a:blip r:embed="rId9">
              <a:alphaModFix/>
            </a:blip>
            <a:srcRect b="0" l="0" r="0" t="0"/>
            <a:stretch/>
          </p:blipFill>
          <p:spPr>
            <a:xfrm>
              <a:off x="9815169" y="3898455"/>
              <a:ext cx="219722" cy="952182"/>
            </a:xfrm>
            <a:prstGeom prst="rect">
              <a:avLst/>
            </a:prstGeom>
            <a:noFill/>
            <a:ln>
              <a:noFill/>
            </a:ln>
          </p:spPr>
        </p:pic>
        <p:pic>
          <p:nvPicPr>
            <p:cNvPr id="681" name="Google Shape;681;p25"/>
            <p:cNvPicPr preferRelativeResize="0"/>
            <p:nvPr/>
          </p:nvPicPr>
          <p:blipFill rotWithShape="1">
            <a:blip r:embed="rId10">
              <a:alphaModFix/>
            </a:blip>
            <a:srcRect b="0" l="0" r="0" t="0"/>
            <a:stretch/>
          </p:blipFill>
          <p:spPr>
            <a:xfrm>
              <a:off x="10364482" y="3898455"/>
              <a:ext cx="292963" cy="952195"/>
            </a:xfrm>
            <a:prstGeom prst="rect">
              <a:avLst/>
            </a:prstGeom>
            <a:noFill/>
            <a:ln>
              <a:noFill/>
            </a:ln>
          </p:spPr>
        </p:pic>
        <p:pic>
          <p:nvPicPr>
            <p:cNvPr id="682" name="Google Shape;682;p25"/>
            <p:cNvPicPr preferRelativeResize="0"/>
            <p:nvPr/>
          </p:nvPicPr>
          <p:blipFill rotWithShape="1">
            <a:blip r:embed="rId11">
              <a:alphaModFix/>
            </a:blip>
            <a:srcRect b="0" l="0" r="0" t="0"/>
            <a:stretch/>
          </p:blipFill>
          <p:spPr>
            <a:xfrm>
              <a:off x="11133518" y="4533252"/>
              <a:ext cx="73240" cy="317398"/>
            </a:xfrm>
            <a:prstGeom prst="rect">
              <a:avLst/>
            </a:prstGeom>
            <a:noFill/>
            <a:ln>
              <a:noFill/>
            </a:ln>
          </p:spPr>
        </p:pic>
        <p:sp>
          <p:nvSpPr>
            <p:cNvPr id="683" name="Google Shape;683;p25"/>
            <p:cNvSpPr/>
            <p:nvPr/>
          </p:nvSpPr>
          <p:spPr>
            <a:xfrm>
              <a:off x="7416507" y="4845875"/>
              <a:ext cx="3845560" cy="9525"/>
            </a:xfrm>
            <a:custGeom>
              <a:rect b="b" l="l" r="r" t="t"/>
              <a:pathLst>
                <a:path extrusionOk="0" h="9525" w="3845559">
                  <a:moveTo>
                    <a:pt x="3845191" y="9525"/>
                  </a:moveTo>
                  <a:lnTo>
                    <a:pt x="0" y="9525"/>
                  </a:lnTo>
                  <a:lnTo>
                    <a:pt x="0" y="0"/>
                  </a:lnTo>
                  <a:lnTo>
                    <a:pt x="3845191" y="0"/>
                  </a:lnTo>
                  <a:lnTo>
                    <a:pt x="3845191" y="9525"/>
                  </a:lnTo>
                  <a:close/>
                </a:path>
              </a:pathLst>
            </a:custGeom>
            <a:solidFill>
              <a:srgbClr val="DFE4E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684" name="Google Shape;684;p25"/>
          <p:cNvSpPr/>
          <p:nvPr/>
        </p:nvSpPr>
        <p:spPr>
          <a:xfrm>
            <a:off x="7416507" y="2941510"/>
            <a:ext cx="3845560" cy="9525"/>
          </a:xfrm>
          <a:custGeom>
            <a:rect b="b" l="l" r="r" t="t"/>
            <a:pathLst>
              <a:path extrusionOk="0" h="9525" w="3845559">
                <a:moveTo>
                  <a:pt x="3845179" y="9525"/>
                </a:moveTo>
                <a:lnTo>
                  <a:pt x="0" y="9525"/>
                </a:lnTo>
                <a:lnTo>
                  <a:pt x="0" y="0"/>
                </a:lnTo>
                <a:lnTo>
                  <a:pt x="3845179" y="0"/>
                </a:lnTo>
                <a:lnTo>
                  <a:pt x="3845179" y="9525"/>
                </a:lnTo>
                <a:close/>
              </a:path>
            </a:pathLst>
          </a:custGeom>
          <a:solidFill>
            <a:srgbClr val="DFE4E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85" name="Google Shape;685;p25"/>
          <p:cNvSpPr txBox="1"/>
          <p:nvPr/>
        </p:nvSpPr>
        <p:spPr>
          <a:xfrm>
            <a:off x="7271346" y="4762372"/>
            <a:ext cx="83820"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44536A"/>
                </a:solidFill>
                <a:latin typeface="Calibri"/>
                <a:ea typeface="Calibri"/>
                <a:cs typeface="Calibri"/>
                <a:sym typeface="Calibri"/>
              </a:rPr>
              <a:t>0</a:t>
            </a:r>
            <a:endParaRPr sz="900">
              <a:latin typeface="Calibri"/>
              <a:ea typeface="Calibri"/>
              <a:cs typeface="Calibri"/>
              <a:sym typeface="Calibri"/>
            </a:endParaRPr>
          </a:p>
        </p:txBody>
      </p:sp>
      <p:sp>
        <p:nvSpPr>
          <p:cNvPr id="686" name="Google Shape;686;p25"/>
          <p:cNvSpPr txBox="1"/>
          <p:nvPr/>
        </p:nvSpPr>
        <p:spPr>
          <a:xfrm>
            <a:off x="7271346" y="4444872"/>
            <a:ext cx="83820"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44536A"/>
                </a:solidFill>
                <a:latin typeface="Calibri"/>
                <a:ea typeface="Calibri"/>
                <a:cs typeface="Calibri"/>
                <a:sym typeface="Calibri"/>
              </a:rPr>
              <a:t>1</a:t>
            </a:r>
            <a:endParaRPr sz="900">
              <a:latin typeface="Calibri"/>
              <a:ea typeface="Calibri"/>
              <a:cs typeface="Calibri"/>
              <a:sym typeface="Calibri"/>
            </a:endParaRPr>
          </a:p>
        </p:txBody>
      </p:sp>
      <p:sp>
        <p:nvSpPr>
          <p:cNvPr id="687" name="Google Shape;687;p25"/>
          <p:cNvSpPr txBox="1"/>
          <p:nvPr/>
        </p:nvSpPr>
        <p:spPr>
          <a:xfrm>
            <a:off x="7271346" y="4127372"/>
            <a:ext cx="83820"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44536A"/>
                </a:solidFill>
                <a:latin typeface="Calibri"/>
                <a:ea typeface="Calibri"/>
                <a:cs typeface="Calibri"/>
                <a:sym typeface="Calibri"/>
              </a:rPr>
              <a:t>2</a:t>
            </a:r>
            <a:endParaRPr sz="900">
              <a:latin typeface="Calibri"/>
              <a:ea typeface="Calibri"/>
              <a:cs typeface="Calibri"/>
              <a:sym typeface="Calibri"/>
            </a:endParaRPr>
          </a:p>
        </p:txBody>
      </p:sp>
      <p:sp>
        <p:nvSpPr>
          <p:cNvPr id="688" name="Google Shape;688;p25"/>
          <p:cNvSpPr txBox="1"/>
          <p:nvPr/>
        </p:nvSpPr>
        <p:spPr>
          <a:xfrm>
            <a:off x="7271346" y="3809872"/>
            <a:ext cx="83820"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44536A"/>
                </a:solidFill>
                <a:latin typeface="Calibri"/>
                <a:ea typeface="Calibri"/>
                <a:cs typeface="Calibri"/>
                <a:sym typeface="Calibri"/>
              </a:rPr>
              <a:t>3</a:t>
            </a:r>
            <a:endParaRPr sz="900">
              <a:latin typeface="Calibri"/>
              <a:ea typeface="Calibri"/>
              <a:cs typeface="Calibri"/>
              <a:sym typeface="Calibri"/>
            </a:endParaRPr>
          </a:p>
        </p:txBody>
      </p:sp>
      <p:sp>
        <p:nvSpPr>
          <p:cNvPr id="689" name="Google Shape;689;p25"/>
          <p:cNvSpPr txBox="1"/>
          <p:nvPr/>
        </p:nvSpPr>
        <p:spPr>
          <a:xfrm>
            <a:off x="7271346" y="3174872"/>
            <a:ext cx="83820" cy="48005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44536A"/>
                </a:solidFill>
                <a:latin typeface="Calibri"/>
                <a:ea typeface="Calibri"/>
                <a:cs typeface="Calibri"/>
                <a:sym typeface="Calibri"/>
              </a:rPr>
              <a:t>5</a:t>
            </a:r>
            <a:endParaRPr sz="900">
              <a:latin typeface="Calibri"/>
              <a:ea typeface="Calibri"/>
              <a:cs typeface="Calibri"/>
              <a:sym typeface="Calibri"/>
            </a:endParaRPr>
          </a:p>
          <a:p>
            <a:pPr indent="0" lvl="0" marL="0" rtl="0" algn="l">
              <a:lnSpc>
                <a:spcPct val="100000"/>
              </a:lnSpc>
              <a:spcBef>
                <a:spcPts val="320"/>
              </a:spcBef>
              <a:spcAft>
                <a:spcPts val="0"/>
              </a:spcAft>
              <a:buNone/>
            </a:pPr>
            <a:r>
              <a:t/>
            </a:r>
            <a:endParaRPr sz="900">
              <a:latin typeface="Calibri"/>
              <a:ea typeface="Calibri"/>
              <a:cs typeface="Calibri"/>
              <a:sym typeface="Calibri"/>
            </a:endParaRPr>
          </a:p>
          <a:p>
            <a:pPr indent="0" lvl="0" marL="12700" rtl="0" algn="l">
              <a:lnSpc>
                <a:spcPct val="100000"/>
              </a:lnSpc>
              <a:spcBef>
                <a:spcPts val="0"/>
              </a:spcBef>
              <a:spcAft>
                <a:spcPts val="0"/>
              </a:spcAft>
              <a:buNone/>
            </a:pPr>
            <a:r>
              <a:rPr lang="en-US" sz="900">
                <a:solidFill>
                  <a:srgbClr val="44536A"/>
                </a:solidFill>
                <a:latin typeface="Calibri"/>
                <a:ea typeface="Calibri"/>
                <a:cs typeface="Calibri"/>
                <a:sym typeface="Calibri"/>
              </a:rPr>
              <a:t>4</a:t>
            </a:r>
            <a:endParaRPr sz="900">
              <a:latin typeface="Calibri"/>
              <a:ea typeface="Calibri"/>
              <a:cs typeface="Calibri"/>
              <a:sym typeface="Calibri"/>
            </a:endParaRPr>
          </a:p>
        </p:txBody>
      </p:sp>
      <p:sp>
        <p:nvSpPr>
          <p:cNvPr id="690" name="Google Shape;690;p25"/>
          <p:cNvSpPr txBox="1"/>
          <p:nvPr/>
        </p:nvSpPr>
        <p:spPr>
          <a:xfrm>
            <a:off x="7271346" y="2858008"/>
            <a:ext cx="83820"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44536A"/>
                </a:solidFill>
                <a:latin typeface="Calibri"/>
                <a:ea typeface="Calibri"/>
                <a:cs typeface="Calibri"/>
                <a:sym typeface="Calibri"/>
              </a:rPr>
              <a:t>6</a:t>
            </a:r>
            <a:endParaRPr sz="900">
              <a:latin typeface="Calibri"/>
              <a:ea typeface="Calibri"/>
              <a:cs typeface="Calibri"/>
              <a:sym typeface="Calibri"/>
            </a:endParaRPr>
          </a:p>
        </p:txBody>
      </p:sp>
      <p:sp>
        <p:nvSpPr>
          <p:cNvPr id="691" name="Google Shape;691;p25"/>
          <p:cNvSpPr txBox="1"/>
          <p:nvPr/>
        </p:nvSpPr>
        <p:spPr>
          <a:xfrm>
            <a:off x="7562557" y="4905882"/>
            <a:ext cx="257175"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44536A"/>
                </a:solidFill>
                <a:latin typeface="Calibri"/>
                <a:ea typeface="Calibri"/>
                <a:cs typeface="Calibri"/>
                <a:sym typeface="Calibri"/>
              </a:rPr>
              <a:t>2017</a:t>
            </a:r>
            <a:endParaRPr sz="900">
              <a:latin typeface="Calibri"/>
              <a:ea typeface="Calibri"/>
              <a:cs typeface="Calibri"/>
              <a:sym typeface="Calibri"/>
            </a:endParaRPr>
          </a:p>
        </p:txBody>
      </p:sp>
      <p:sp>
        <p:nvSpPr>
          <p:cNvPr id="692" name="Google Shape;692;p25"/>
          <p:cNvSpPr txBox="1"/>
          <p:nvPr/>
        </p:nvSpPr>
        <p:spPr>
          <a:xfrm>
            <a:off x="8111832" y="4905882"/>
            <a:ext cx="257175"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44536A"/>
                </a:solidFill>
                <a:latin typeface="Calibri"/>
                <a:ea typeface="Calibri"/>
                <a:cs typeface="Calibri"/>
                <a:sym typeface="Calibri"/>
              </a:rPr>
              <a:t>2018</a:t>
            </a:r>
            <a:endParaRPr sz="900">
              <a:latin typeface="Calibri"/>
              <a:ea typeface="Calibri"/>
              <a:cs typeface="Calibri"/>
              <a:sym typeface="Calibri"/>
            </a:endParaRPr>
          </a:p>
        </p:txBody>
      </p:sp>
      <p:sp>
        <p:nvSpPr>
          <p:cNvPr id="693" name="Google Shape;693;p25"/>
          <p:cNvSpPr txBox="1"/>
          <p:nvPr/>
        </p:nvSpPr>
        <p:spPr>
          <a:xfrm>
            <a:off x="8661107" y="4905882"/>
            <a:ext cx="806450"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44536A"/>
                </a:solidFill>
                <a:latin typeface="Calibri"/>
                <a:ea typeface="Calibri"/>
                <a:cs typeface="Calibri"/>
                <a:sym typeface="Calibri"/>
              </a:rPr>
              <a:t>2019	2020</a:t>
            </a:r>
            <a:endParaRPr sz="900">
              <a:latin typeface="Calibri"/>
              <a:ea typeface="Calibri"/>
              <a:cs typeface="Calibri"/>
              <a:sym typeface="Calibri"/>
            </a:endParaRPr>
          </a:p>
        </p:txBody>
      </p:sp>
      <p:sp>
        <p:nvSpPr>
          <p:cNvPr id="694" name="Google Shape;694;p25"/>
          <p:cNvSpPr txBox="1"/>
          <p:nvPr/>
        </p:nvSpPr>
        <p:spPr>
          <a:xfrm>
            <a:off x="9759657" y="4905882"/>
            <a:ext cx="257175"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44536A"/>
                </a:solidFill>
                <a:latin typeface="Calibri"/>
                <a:ea typeface="Calibri"/>
                <a:cs typeface="Calibri"/>
                <a:sym typeface="Calibri"/>
              </a:rPr>
              <a:t>2021</a:t>
            </a:r>
            <a:endParaRPr sz="900">
              <a:latin typeface="Calibri"/>
              <a:ea typeface="Calibri"/>
              <a:cs typeface="Calibri"/>
              <a:sym typeface="Calibri"/>
            </a:endParaRPr>
          </a:p>
        </p:txBody>
      </p:sp>
      <p:sp>
        <p:nvSpPr>
          <p:cNvPr id="695" name="Google Shape;695;p25"/>
          <p:cNvSpPr txBox="1"/>
          <p:nvPr/>
        </p:nvSpPr>
        <p:spPr>
          <a:xfrm>
            <a:off x="10308932" y="4905882"/>
            <a:ext cx="257175"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44536A"/>
                </a:solidFill>
                <a:latin typeface="Calibri"/>
                <a:ea typeface="Calibri"/>
                <a:cs typeface="Calibri"/>
                <a:sym typeface="Calibri"/>
              </a:rPr>
              <a:t>2022</a:t>
            </a:r>
            <a:endParaRPr sz="900">
              <a:latin typeface="Calibri"/>
              <a:ea typeface="Calibri"/>
              <a:cs typeface="Calibri"/>
              <a:sym typeface="Calibri"/>
            </a:endParaRPr>
          </a:p>
        </p:txBody>
      </p:sp>
      <p:sp>
        <p:nvSpPr>
          <p:cNvPr id="696" name="Google Shape;696;p25"/>
          <p:cNvSpPr txBox="1"/>
          <p:nvPr/>
        </p:nvSpPr>
        <p:spPr>
          <a:xfrm>
            <a:off x="10858207" y="4905882"/>
            <a:ext cx="257175"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44536A"/>
                </a:solidFill>
                <a:latin typeface="Calibri"/>
                <a:ea typeface="Calibri"/>
                <a:cs typeface="Calibri"/>
                <a:sym typeface="Calibri"/>
              </a:rPr>
              <a:t>2023</a:t>
            </a:r>
            <a:endParaRPr sz="900">
              <a:latin typeface="Calibri"/>
              <a:ea typeface="Calibri"/>
              <a:cs typeface="Calibri"/>
              <a:sym typeface="Calibri"/>
            </a:endParaRPr>
          </a:p>
        </p:txBody>
      </p:sp>
      <p:sp>
        <p:nvSpPr>
          <p:cNvPr id="697" name="Google Shape;697;p25"/>
          <p:cNvSpPr txBox="1"/>
          <p:nvPr/>
        </p:nvSpPr>
        <p:spPr>
          <a:xfrm rot="-5400000">
            <a:off x="6807796" y="3828728"/>
            <a:ext cx="737870" cy="139700"/>
          </a:xfrm>
          <a:prstGeom prst="rect">
            <a:avLst/>
          </a:prstGeom>
          <a:noFill/>
          <a:ln>
            <a:noFill/>
          </a:ln>
        </p:spPr>
        <p:txBody>
          <a:bodyPr anchorCtr="0" anchor="t" bIns="0" lIns="0" spcFirstLastPara="1" rIns="0" wrap="square" tIns="0">
            <a:spAutoFit/>
          </a:bodyPr>
          <a:lstStyle/>
          <a:p>
            <a:pPr indent="0" lvl="0" marL="12700" rtl="0" algn="l">
              <a:lnSpc>
                <a:spcPct val="106111"/>
              </a:lnSpc>
              <a:spcBef>
                <a:spcPts val="0"/>
              </a:spcBef>
              <a:spcAft>
                <a:spcPts val="0"/>
              </a:spcAft>
              <a:buNone/>
            </a:pPr>
            <a:r>
              <a:rPr b="1" lang="en-US" sz="900">
                <a:solidFill>
                  <a:srgbClr val="44536A"/>
                </a:solidFill>
                <a:latin typeface="Calibri"/>
                <a:ea typeface="Calibri"/>
                <a:cs typeface="Calibri"/>
                <a:sym typeface="Calibri"/>
              </a:rPr>
              <a:t>No.of Students</a:t>
            </a:r>
            <a:endParaRPr sz="900">
              <a:latin typeface="Calibri"/>
              <a:ea typeface="Calibri"/>
              <a:cs typeface="Calibri"/>
              <a:sym typeface="Calibri"/>
            </a:endParaRPr>
          </a:p>
        </p:txBody>
      </p:sp>
      <p:sp>
        <p:nvSpPr>
          <p:cNvPr id="698" name="Google Shape;698;p25"/>
          <p:cNvSpPr txBox="1"/>
          <p:nvPr/>
        </p:nvSpPr>
        <p:spPr>
          <a:xfrm>
            <a:off x="8165071" y="2561755"/>
            <a:ext cx="2331085" cy="268605"/>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44536A"/>
                </a:solidFill>
                <a:latin typeface="Calibri"/>
                <a:ea typeface="Calibri"/>
                <a:cs typeface="Calibri"/>
                <a:sym typeface="Calibri"/>
              </a:rPr>
              <a:t>INTERNATIONAL STUDENTS</a:t>
            </a:r>
            <a:endParaRPr sz="1600">
              <a:latin typeface="Calibri"/>
              <a:ea typeface="Calibri"/>
              <a:cs typeface="Calibri"/>
              <a:sym typeface="Calibri"/>
            </a:endParaRPr>
          </a:p>
        </p:txBody>
      </p:sp>
      <p:pic>
        <p:nvPicPr>
          <p:cNvPr id="699" name="Google Shape;699;p25"/>
          <p:cNvPicPr preferRelativeResize="0"/>
          <p:nvPr/>
        </p:nvPicPr>
        <p:blipFill rotWithShape="1">
          <a:blip r:embed="rId12">
            <a:alphaModFix/>
          </a:blip>
          <a:srcRect b="0" l="0" r="0" t="0"/>
          <a:stretch/>
        </p:blipFill>
        <p:spPr>
          <a:xfrm>
            <a:off x="7515466" y="5387035"/>
            <a:ext cx="74295" cy="74295"/>
          </a:xfrm>
          <a:prstGeom prst="rect">
            <a:avLst/>
          </a:prstGeom>
          <a:noFill/>
          <a:ln>
            <a:noFill/>
          </a:ln>
        </p:spPr>
      </p:pic>
      <p:pic>
        <p:nvPicPr>
          <p:cNvPr id="700" name="Google Shape;700;p25"/>
          <p:cNvPicPr preferRelativeResize="0"/>
          <p:nvPr/>
        </p:nvPicPr>
        <p:blipFill rotWithShape="1">
          <a:blip r:embed="rId13">
            <a:alphaModFix/>
          </a:blip>
          <a:srcRect b="0" l="0" r="0" t="0"/>
          <a:stretch/>
        </p:blipFill>
        <p:spPr>
          <a:xfrm>
            <a:off x="8278100" y="5387035"/>
            <a:ext cx="74295" cy="74295"/>
          </a:xfrm>
          <a:prstGeom prst="rect">
            <a:avLst/>
          </a:prstGeom>
          <a:noFill/>
          <a:ln>
            <a:noFill/>
          </a:ln>
        </p:spPr>
      </p:pic>
      <p:pic>
        <p:nvPicPr>
          <p:cNvPr id="701" name="Google Shape;701;p25"/>
          <p:cNvPicPr preferRelativeResize="0"/>
          <p:nvPr/>
        </p:nvPicPr>
        <p:blipFill rotWithShape="1">
          <a:blip r:embed="rId14">
            <a:alphaModFix/>
          </a:blip>
          <a:srcRect b="0" l="0" r="0" t="0"/>
          <a:stretch/>
        </p:blipFill>
        <p:spPr>
          <a:xfrm>
            <a:off x="8841981" y="5387035"/>
            <a:ext cx="74295" cy="74295"/>
          </a:xfrm>
          <a:prstGeom prst="rect">
            <a:avLst/>
          </a:prstGeom>
          <a:noFill/>
          <a:ln>
            <a:noFill/>
          </a:ln>
        </p:spPr>
      </p:pic>
      <p:pic>
        <p:nvPicPr>
          <p:cNvPr id="702" name="Google Shape;702;p25"/>
          <p:cNvPicPr preferRelativeResize="0"/>
          <p:nvPr/>
        </p:nvPicPr>
        <p:blipFill rotWithShape="1">
          <a:blip r:embed="rId15">
            <a:alphaModFix/>
          </a:blip>
          <a:srcRect b="0" l="0" r="0" t="0"/>
          <a:stretch/>
        </p:blipFill>
        <p:spPr>
          <a:xfrm>
            <a:off x="9525241" y="5387035"/>
            <a:ext cx="74295" cy="74295"/>
          </a:xfrm>
          <a:prstGeom prst="rect">
            <a:avLst/>
          </a:prstGeom>
          <a:noFill/>
          <a:ln>
            <a:noFill/>
          </a:ln>
        </p:spPr>
      </p:pic>
      <p:pic>
        <p:nvPicPr>
          <p:cNvPr id="703" name="Google Shape;703;p25"/>
          <p:cNvPicPr preferRelativeResize="0"/>
          <p:nvPr/>
        </p:nvPicPr>
        <p:blipFill rotWithShape="1">
          <a:blip r:embed="rId16">
            <a:alphaModFix/>
          </a:blip>
          <a:srcRect b="0" l="0" r="0" t="0"/>
          <a:stretch/>
        </p:blipFill>
        <p:spPr>
          <a:xfrm>
            <a:off x="10058006" y="5387035"/>
            <a:ext cx="74295" cy="74295"/>
          </a:xfrm>
          <a:prstGeom prst="rect">
            <a:avLst/>
          </a:prstGeom>
          <a:noFill/>
          <a:ln>
            <a:noFill/>
          </a:ln>
        </p:spPr>
      </p:pic>
      <p:pic>
        <p:nvPicPr>
          <p:cNvPr id="704" name="Google Shape;704;p25"/>
          <p:cNvPicPr preferRelativeResize="0"/>
          <p:nvPr/>
        </p:nvPicPr>
        <p:blipFill rotWithShape="1">
          <a:blip r:embed="rId17">
            <a:alphaModFix/>
          </a:blip>
          <a:srcRect b="0" l="0" r="0" t="0"/>
          <a:stretch/>
        </p:blipFill>
        <p:spPr>
          <a:xfrm>
            <a:off x="10479011" y="5387035"/>
            <a:ext cx="74295" cy="74295"/>
          </a:xfrm>
          <a:prstGeom prst="rect">
            <a:avLst/>
          </a:prstGeom>
          <a:noFill/>
          <a:ln>
            <a:noFill/>
          </a:ln>
        </p:spPr>
      </p:pic>
      <p:sp>
        <p:nvSpPr>
          <p:cNvPr id="705" name="Google Shape;705;p25"/>
          <p:cNvSpPr txBox="1"/>
          <p:nvPr/>
        </p:nvSpPr>
        <p:spPr>
          <a:xfrm>
            <a:off x="7614525" y="5092954"/>
            <a:ext cx="3543935" cy="406400"/>
          </a:xfrm>
          <a:prstGeom prst="rect">
            <a:avLst/>
          </a:prstGeom>
          <a:noFill/>
          <a:ln>
            <a:noFill/>
          </a:ln>
        </p:spPr>
        <p:txBody>
          <a:bodyPr anchorCtr="0" anchor="t" bIns="0" lIns="0" spcFirstLastPara="1" rIns="0" wrap="square" tIns="12700">
            <a:spAutoFit/>
          </a:bodyPr>
          <a:lstStyle/>
          <a:p>
            <a:pPr indent="0" lvl="0" marL="0" marR="86995" rtl="0" algn="ctr">
              <a:lnSpc>
                <a:spcPct val="100000"/>
              </a:lnSpc>
              <a:spcBef>
                <a:spcPts val="0"/>
              </a:spcBef>
              <a:spcAft>
                <a:spcPts val="0"/>
              </a:spcAft>
              <a:buNone/>
            </a:pPr>
            <a:r>
              <a:rPr b="1" lang="en-US" sz="900">
                <a:solidFill>
                  <a:srgbClr val="44536A"/>
                </a:solidFill>
                <a:latin typeface="Calibri"/>
                <a:ea typeface="Calibri"/>
                <a:cs typeface="Calibri"/>
                <a:sym typeface="Calibri"/>
              </a:rPr>
              <a:t>Year of Admission</a:t>
            </a:r>
            <a:endParaRPr sz="900">
              <a:latin typeface="Calibri"/>
              <a:ea typeface="Calibri"/>
              <a:cs typeface="Calibri"/>
              <a:sym typeface="Calibri"/>
            </a:endParaRPr>
          </a:p>
          <a:p>
            <a:pPr indent="0" lvl="0" marL="12700" rtl="0" algn="l">
              <a:lnSpc>
                <a:spcPct val="100000"/>
              </a:lnSpc>
              <a:spcBef>
                <a:spcPts val="835"/>
              </a:spcBef>
              <a:spcAft>
                <a:spcPts val="0"/>
              </a:spcAft>
              <a:buNone/>
            </a:pPr>
            <a:r>
              <a:rPr lang="en-US" sz="900">
                <a:solidFill>
                  <a:srgbClr val="44536A"/>
                </a:solidFill>
                <a:latin typeface="Calibri"/>
                <a:ea typeface="Calibri"/>
                <a:cs typeface="Calibri"/>
                <a:sym typeface="Calibri"/>
              </a:rPr>
              <a:t>Mozambique	Sri Lanka	Bangladesh	America	Nepal	Indian(UAE)</a:t>
            </a:r>
            <a:endParaRPr sz="900">
              <a:latin typeface="Calibri"/>
              <a:ea typeface="Calibri"/>
              <a:cs typeface="Calibri"/>
              <a:sym typeface="Calibri"/>
            </a:endParaRPr>
          </a:p>
        </p:txBody>
      </p:sp>
      <p:graphicFrame>
        <p:nvGraphicFramePr>
          <p:cNvPr id="706" name="Google Shape;706;p25"/>
          <p:cNvGraphicFramePr/>
          <p:nvPr/>
        </p:nvGraphicFramePr>
        <p:xfrm>
          <a:off x="1695526" y="3129749"/>
          <a:ext cx="3000000" cy="3000000"/>
        </p:xfrm>
        <a:graphic>
          <a:graphicData uri="http://schemas.openxmlformats.org/drawingml/2006/table">
            <a:tbl>
              <a:tblPr bandRow="1" firstRow="1">
                <a:noFill/>
                <a:tableStyleId>{2337ACF3-CC7A-4E7D-B8D0-92A507374D60}</a:tableStyleId>
              </a:tblPr>
              <a:tblGrid>
                <a:gridCol w="147325"/>
                <a:gridCol w="196225"/>
                <a:gridCol w="294650"/>
                <a:gridCol w="196225"/>
                <a:gridCol w="294650"/>
                <a:gridCol w="196225"/>
                <a:gridCol w="294650"/>
                <a:gridCol w="196225"/>
                <a:gridCol w="294650"/>
                <a:gridCol w="196225"/>
                <a:gridCol w="294650"/>
                <a:gridCol w="196225"/>
                <a:gridCol w="294650"/>
                <a:gridCol w="196225"/>
                <a:gridCol w="147325"/>
              </a:tblGrid>
              <a:tr h="550550">
                <a:tc gridSpan="3">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hMerge="1"/>
                <a:tc hMerge="1"/>
                <a:tc rowSpan="3">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C7C30"/>
                    </a:solidFill>
                  </a:tcPr>
                </a:tc>
                <a:tc gridSpan="11">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hMerge="1"/>
                <a:tc hMerge="1"/>
                <a:tc hMerge="1"/>
                <a:tc hMerge="1"/>
                <a:tc hMerge="1"/>
                <a:tc hMerge="1"/>
                <a:tc hMerge="1"/>
                <a:tc hMerge="1"/>
                <a:tc hMerge="1"/>
                <a:tc hMerge="1"/>
              </a:tr>
              <a:tr h="550550">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rowSpan="2">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C7C30"/>
                    </a:solidFill>
                  </a:tcPr>
                </a:tc>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vMerge="1"/>
                <a:tc gridSpan="3">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hMerge="1"/>
                <a:tc hMerge="1"/>
                <a:tc rowSpan="2">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C7C30"/>
                    </a:solidFill>
                  </a:tcPr>
                </a:tc>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rowSpan="2">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C7C30"/>
                    </a:solidFill>
                  </a:tcPr>
                </a:tc>
                <a:tc gridSpan="5">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hMerge="1"/>
                <a:tc hMerge="1"/>
                <a:tc hMerge="1"/>
                <a:tc hMerge="1"/>
              </a:tr>
              <a:tr h="550550">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vMerge="1"/>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vMerge="1"/>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C7C30"/>
                    </a:solidFill>
                  </a:tcPr>
                </a:tc>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vMerge="1"/>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vMerge="1"/>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C7C30"/>
                    </a:solidFill>
                  </a:tcPr>
                </a:tc>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C7C30"/>
                    </a:solidFill>
                  </a:tcPr>
                </a:tc>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txBody>
                  <a:tcPr marT="0" marB="0" marR="0" marL="0">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707" name="Google Shape;707;p25"/>
          <p:cNvSpPr/>
          <p:nvPr/>
        </p:nvSpPr>
        <p:spPr>
          <a:xfrm>
            <a:off x="1695526" y="2578976"/>
            <a:ext cx="3436620" cy="9525"/>
          </a:xfrm>
          <a:custGeom>
            <a:rect b="b" l="l" r="r" t="t"/>
            <a:pathLst>
              <a:path extrusionOk="0" h="9525" w="3436620">
                <a:moveTo>
                  <a:pt x="3436569" y="9525"/>
                </a:moveTo>
                <a:lnTo>
                  <a:pt x="0" y="9525"/>
                </a:lnTo>
                <a:lnTo>
                  <a:pt x="0" y="0"/>
                </a:lnTo>
                <a:lnTo>
                  <a:pt x="3436569" y="0"/>
                </a:lnTo>
                <a:lnTo>
                  <a:pt x="3436569" y="9525"/>
                </a:lnTo>
                <a:close/>
              </a:path>
            </a:pathLst>
          </a:custGeom>
          <a:solidFill>
            <a:srgbClr val="D9D9D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08" name="Google Shape;708;p25"/>
          <p:cNvSpPr txBox="1"/>
          <p:nvPr/>
        </p:nvSpPr>
        <p:spPr>
          <a:xfrm>
            <a:off x="1550365" y="4698288"/>
            <a:ext cx="83820"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585858"/>
                </a:solidFill>
                <a:latin typeface="Calibri"/>
                <a:ea typeface="Calibri"/>
                <a:cs typeface="Calibri"/>
                <a:sym typeface="Calibri"/>
              </a:rPr>
              <a:t>0</a:t>
            </a:r>
            <a:endParaRPr sz="900">
              <a:latin typeface="Calibri"/>
              <a:ea typeface="Calibri"/>
              <a:cs typeface="Calibri"/>
              <a:sym typeface="Calibri"/>
            </a:endParaRPr>
          </a:p>
        </p:txBody>
      </p:sp>
      <p:sp>
        <p:nvSpPr>
          <p:cNvPr id="709" name="Google Shape;709;p25"/>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
        <p:nvSpPr>
          <p:cNvPr id="710" name="Google Shape;710;p25"/>
          <p:cNvSpPr txBox="1"/>
          <p:nvPr/>
        </p:nvSpPr>
        <p:spPr>
          <a:xfrm>
            <a:off x="1550365" y="4147743"/>
            <a:ext cx="83820"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585858"/>
                </a:solidFill>
                <a:latin typeface="Calibri"/>
                <a:ea typeface="Calibri"/>
                <a:cs typeface="Calibri"/>
                <a:sym typeface="Calibri"/>
              </a:rPr>
              <a:t>1</a:t>
            </a:r>
            <a:endParaRPr sz="900">
              <a:latin typeface="Calibri"/>
              <a:ea typeface="Calibri"/>
              <a:cs typeface="Calibri"/>
              <a:sym typeface="Calibri"/>
            </a:endParaRPr>
          </a:p>
        </p:txBody>
      </p:sp>
      <p:sp>
        <p:nvSpPr>
          <p:cNvPr id="711" name="Google Shape;711;p25"/>
          <p:cNvSpPr txBox="1"/>
          <p:nvPr/>
        </p:nvSpPr>
        <p:spPr>
          <a:xfrm>
            <a:off x="1550365" y="3596563"/>
            <a:ext cx="83820"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585858"/>
                </a:solidFill>
                <a:latin typeface="Calibri"/>
                <a:ea typeface="Calibri"/>
                <a:cs typeface="Calibri"/>
                <a:sym typeface="Calibri"/>
              </a:rPr>
              <a:t>2</a:t>
            </a:r>
            <a:endParaRPr sz="900">
              <a:latin typeface="Calibri"/>
              <a:ea typeface="Calibri"/>
              <a:cs typeface="Calibri"/>
              <a:sym typeface="Calibri"/>
            </a:endParaRPr>
          </a:p>
        </p:txBody>
      </p:sp>
      <p:sp>
        <p:nvSpPr>
          <p:cNvPr id="712" name="Google Shape;712;p25"/>
          <p:cNvSpPr txBox="1"/>
          <p:nvPr/>
        </p:nvSpPr>
        <p:spPr>
          <a:xfrm>
            <a:off x="1550365" y="3046018"/>
            <a:ext cx="83820"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585858"/>
                </a:solidFill>
                <a:latin typeface="Calibri"/>
                <a:ea typeface="Calibri"/>
                <a:cs typeface="Calibri"/>
                <a:sym typeface="Calibri"/>
              </a:rPr>
              <a:t>3</a:t>
            </a:r>
            <a:endParaRPr sz="900">
              <a:latin typeface="Calibri"/>
              <a:ea typeface="Calibri"/>
              <a:cs typeface="Calibri"/>
              <a:sym typeface="Calibri"/>
            </a:endParaRPr>
          </a:p>
        </p:txBody>
      </p:sp>
      <p:sp>
        <p:nvSpPr>
          <p:cNvPr id="713" name="Google Shape;713;p25"/>
          <p:cNvSpPr txBox="1"/>
          <p:nvPr/>
        </p:nvSpPr>
        <p:spPr>
          <a:xfrm>
            <a:off x="1550365" y="2495473"/>
            <a:ext cx="83820"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585858"/>
                </a:solidFill>
                <a:latin typeface="Calibri"/>
                <a:ea typeface="Calibri"/>
                <a:cs typeface="Calibri"/>
                <a:sym typeface="Calibri"/>
              </a:rPr>
              <a:t>4</a:t>
            </a:r>
            <a:endParaRPr sz="900">
              <a:latin typeface="Calibri"/>
              <a:ea typeface="Calibri"/>
              <a:cs typeface="Calibri"/>
              <a:sym typeface="Calibri"/>
            </a:endParaRPr>
          </a:p>
        </p:txBody>
      </p:sp>
      <p:sp>
        <p:nvSpPr>
          <p:cNvPr id="714" name="Google Shape;714;p25"/>
          <p:cNvSpPr txBox="1"/>
          <p:nvPr/>
        </p:nvSpPr>
        <p:spPr>
          <a:xfrm>
            <a:off x="1722831" y="4842090"/>
            <a:ext cx="817880"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585858"/>
                </a:solidFill>
                <a:latin typeface="Calibri"/>
                <a:ea typeface="Calibri"/>
                <a:cs typeface="Calibri"/>
                <a:sym typeface="Calibri"/>
              </a:rPr>
              <a:t>Australia	USA</a:t>
            </a:r>
            <a:endParaRPr sz="900">
              <a:latin typeface="Calibri"/>
              <a:ea typeface="Calibri"/>
              <a:cs typeface="Calibri"/>
              <a:sym typeface="Calibri"/>
            </a:endParaRPr>
          </a:p>
        </p:txBody>
      </p:sp>
      <p:sp>
        <p:nvSpPr>
          <p:cNvPr id="715" name="Google Shape;715;p25"/>
          <p:cNvSpPr txBox="1"/>
          <p:nvPr/>
        </p:nvSpPr>
        <p:spPr>
          <a:xfrm>
            <a:off x="2728658" y="4842090"/>
            <a:ext cx="387985"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585858"/>
                </a:solidFill>
                <a:latin typeface="Calibri"/>
                <a:ea typeface="Calibri"/>
                <a:cs typeface="Calibri"/>
                <a:sym typeface="Calibri"/>
              </a:rPr>
              <a:t>Norway</a:t>
            </a:r>
            <a:endParaRPr sz="900">
              <a:latin typeface="Calibri"/>
              <a:ea typeface="Calibri"/>
              <a:cs typeface="Calibri"/>
              <a:sym typeface="Calibri"/>
            </a:endParaRPr>
          </a:p>
        </p:txBody>
      </p:sp>
      <p:sp>
        <p:nvSpPr>
          <p:cNvPr id="716" name="Google Shape;716;p25"/>
          <p:cNvSpPr txBox="1"/>
          <p:nvPr/>
        </p:nvSpPr>
        <p:spPr>
          <a:xfrm>
            <a:off x="3321113" y="4842090"/>
            <a:ext cx="184150"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585858"/>
                </a:solidFill>
                <a:latin typeface="Calibri"/>
                <a:ea typeface="Calibri"/>
                <a:cs typeface="Calibri"/>
                <a:sym typeface="Calibri"/>
              </a:rPr>
              <a:t>U K</a:t>
            </a:r>
            <a:endParaRPr sz="900">
              <a:latin typeface="Calibri"/>
              <a:ea typeface="Calibri"/>
              <a:cs typeface="Calibri"/>
              <a:sym typeface="Calibri"/>
            </a:endParaRPr>
          </a:p>
        </p:txBody>
      </p:sp>
      <p:sp>
        <p:nvSpPr>
          <p:cNvPr id="717" name="Google Shape;717;p25"/>
          <p:cNvSpPr txBox="1"/>
          <p:nvPr/>
        </p:nvSpPr>
        <p:spPr>
          <a:xfrm>
            <a:off x="3758641" y="4842090"/>
            <a:ext cx="1329055" cy="162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00">
                <a:solidFill>
                  <a:srgbClr val="585858"/>
                </a:solidFill>
                <a:latin typeface="Calibri"/>
                <a:ea typeface="Calibri"/>
                <a:cs typeface="Calibri"/>
                <a:sym typeface="Calibri"/>
              </a:rPr>
              <a:t>Japan	Germany Belgium</a:t>
            </a:r>
            <a:endParaRPr sz="900">
              <a:latin typeface="Calibri"/>
              <a:ea typeface="Calibri"/>
              <a:cs typeface="Calibri"/>
              <a:sym typeface="Calibri"/>
            </a:endParaRPr>
          </a:p>
        </p:txBody>
      </p:sp>
      <p:sp>
        <p:nvSpPr>
          <p:cNvPr id="718" name="Google Shape;718;p25"/>
          <p:cNvSpPr txBox="1"/>
          <p:nvPr/>
        </p:nvSpPr>
        <p:spPr>
          <a:xfrm rot="-5400000">
            <a:off x="1096499" y="3609511"/>
            <a:ext cx="706120" cy="151765"/>
          </a:xfrm>
          <a:prstGeom prst="rect">
            <a:avLst/>
          </a:prstGeom>
          <a:noFill/>
          <a:ln>
            <a:noFill/>
          </a:ln>
        </p:spPr>
        <p:txBody>
          <a:bodyPr anchorCtr="0" anchor="t" bIns="0" lIns="0" spcFirstLastPara="1" rIns="0" wrap="square" tIns="0">
            <a:spAutoFit/>
          </a:bodyPr>
          <a:lstStyle/>
          <a:p>
            <a:pPr indent="0" lvl="0" marL="12700" rtl="0" algn="l">
              <a:lnSpc>
                <a:spcPct val="104499"/>
              </a:lnSpc>
              <a:spcBef>
                <a:spcPts val="0"/>
              </a:spcBef>
              <a:spcAft>
                <a:spcPts val="0"/>
              </a:spcAft>
              <a:buNone/>
            </a:pPr>
            <a:r>
              <a:rPr lang="en-US" sz="1000">
                <a:solidFill>
                  <a:srgbClr val="585858"/>
                </a:solidFill>
                <a:latin typeface="Calibri"/>
                <a:ea typeface="Calibri"/>
                <a:cs typeface="Calibri"/>
                <a:sym typeface="Calibri"/>
              </a:rPr>
              <a:t>No. of MoU’s</a:t>
            </a:r>
            <a:endParaRPr sz="1000">
              <a:latin typeface="Calibri"/>
              <a:ea typeface="Calibri"/>
              <a:cs typeface="Calibri"/>
              <a:sym typeface="Calibri"/>
            </a:endParaRPr>
          </a:p>
        </p:txBody>
      </p:sp>
      <p:sp>
        <p:nvSpPr>
          <p:cNvPr id="719" name="Google Shape;719;p25"/>
          <p:cNvSpPr txBox="1"/>
          <p:nvPr>
            <p:ph type="title"/>
          </p:nvPr>
        </p:nvSpPr>
        <p:spPr>
          <a:xfrm>
            <a:off x="356399" y="159544"/>
            <a:ext cx="11479200" cy="627900"/>
          </a:xfrm>
          <a:prstGeom prst="rect">
            <a:avLst/>
          </a:prstGeom>
          <a:noFill/>
          <a:ln>
            <a:noFill/>
          </a:ln>
        </p:spPr>
        <p:txBody>
          <a:bodyPr anchorCtr="0" anchor="t" bIns="0" lIns="0" spcFirstLastPara="1" rIns="0" wrap="square" tIns="12050">
            <a:spAutoFit/>
          </a:bodyPr>
          <a:lstStyle/>
          <a:p>
            <a:pPr indent="0" lvl="0" marL="140335" rtl="0" algn="l">
              <a:lnSpc>
                <a:spcPct val="100000"/>
              </a:lnSpc>
              <a:spcBef>
                <a:spcPts val="0"/>
              </a:spcBef>
              <a:spcAft>
                <a:spcPts val="0"/>
              </a:spcAft>
              <a:buNone/>
            </a:pPr>
            <a:r>
              <a:rPr lang="en-US"/>
              <a:t>INTERNATIONALISATION OF THE INSTITUTE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22"/>
          <p:cNvSpPr txBox="1"/>
          <p:nvPr/>
        </p:nvSpPr>
        <p:spPr>
          <a:xfrm>
            <a:off x="4398187" y="1565516"/>
            <a:ext cx="7470775" cy="756920"/>
          </a:xfrm>
          <a:prstGeom prst="rect">
            <a:avLst/>
          </a:prstGeom>
          <a:noFill/>
          <a:ln>
            <a:noFill/>
          </a:ln>
        </p:spPr>
        <p:txBody>
          <a:bodyPr anchorCtr="0" anchor="t" bIns="0" lIns="0" spcFirstLastPara="1" rIns="0" wrap="square" tIns="12700">
            <a:spAutoFit/>
          </a:bodyPr>
          <a:lstStyle/>
          <a:p>
            <a:pPr indent="-228600" lvl="0" marL="241300" marR="5080" rtl="0" algn="l">
              <a:lnSpc>
                <a:spcPct val="150000"/>
              </a:lnSpc>
              <a:spcBef>
                <a:spcPts val="0"/>
              </a:spcBef>
              <a:spcAft>
                <a:spcPts val="0"/>
              </a:spcAft>
              <a:buClr>
                <a:srgbClr val="202429"/>
              </a:buClr>
              <a:buSzPts val="1600"/>
              <a:buFont typeface="Arial"/>
              <a:buChar char="•"/>
            </a:pPr>
            <a:r>
              <a:rPr lang="en-US" sz="1600">
                <a:solidFill>
                  <a:srgbClr val="202429"/>
                </a:solidFill>
                <a:latin typeface="Calibri"/>
                <a:ea typeface="Calibri"/>
                <a:cs typeface="Calibri"/>
                <a:sym typeface="Calibri"/>
              </a:rPr>
              <a:t>NITC has a vibrant Alumni community of over 40,000 members. All of them are part of the NITC Alumni Association (NITCCAA)</a:t>
            </a:r>
            <a:endParaRPr sz="1600">
              <a:latin typeface="Calibri"/>
              <a:ea typeface="Calibri"/>
              <a:cs typeface="Calibri"/>
              <a:sym typeface="Calibri"/>
            </a:endParaRPr>
          </a:p>
        </p:txBody>
      </p:sp>
      <p:sp>
        <p:nvSpPr>
          <p:cNvPr id="725" name="Google Shape;725;p22"/>
          <p:cNvSpPr txBox="1"/>
          <p:nvPr>
            <p:ph idx="1" type="body"/>
          </p:nvPr>
        </p:nvSpPr>
        <p:spPr>
          <a:xfrm>
            <a:off x="4398187" y="2424036"/>
            <a:ext cx="7470900" cy="1736700"/>
          </a:xfrm>
          <a:prstGeom prst="rect">
            <a:avLst/>
          </a:prstGeom>
          <a:noFill/>
          <a:ln>
            <a:noFill/>
          </a:ln>
        </p:spPr>
        <p:txBody>
          <a:bodyPr anchorCtr="0" anchor="t" bIns="0" lIns="0" spcFirstLastPara="1" rIns="0" wrap="square" tIns="12700">
            <a:spAutoFit/>
          </a:bodyPr>
          <a:lstStyle/>
          <a:p>
            <a:pPr indent="-228600" lvl="0" marL="241300" marR="5080" rtl="0" algn="just">
              <a:lnSpc>
                <a:spcPct val="150000"/>
              </a:lnSpc>
              <a:spcBef>
                <a:spcPts val="0"/>
              </a:spcBef>
              <a:spcAft>
                <a:spcPts val="0"/>
              </a:spcAft>
              <a:buClr>
                <a:srgbClr val="202429"/>
              </a:buClr>
              <a:buSzPts val="1600"/>
              <a:buFont typeface="Arial"/>
              <a:buChar char="•"/>
            </a:pPr>
            <a:r>
              <a:rPr lang="en-US"/>
              <a:t>The Institute Management System (IMS) and the new Institute website are two key Alumni-sponsored projects. Work is progressing on a </a:t>
            </a:r>
            <a:r>
              <a:rPr lang="en-US"/>
              <a:t>student plaza</a:t>
            </a:r>
            <a:r>
              <a:rPr lang="en-US"/>
              <a:t> named 97th Avenue, sponsored by the 1997 batch. </a:t>
            </a:r>
            <a:r>
              <a:rPr lang="en-US"/>
              <a:t>The North</a:t>
            </a:r>
            <a:r>
              <a:rPr lang="en-US"/>
              <a:t> America NITC Alumni Association is coordinating the NITC Alumni Mentoring Program (NITCAMP) to provide academic and career guidance to current students.</a:t>
            </a:r>
            <a:endParaRPr/>
          </a:p>
        </p:txBody>
      </p:sp>
      <p:sp>
        <p:nvSpPr>
          <p:cNvPr id="726" name="Google Shape;726;p22"/>
          <p:cNvSpPr txBox="1"/>
          <p:nvPr/>
        </p:nvSpPr>
        <p:spPr>
          <a:xfrm>
            <a:off x="4398187" y="4379836"/>
            <a:ext cx="7470775" cy="756920"/>
          </a:xfrm>
          <a:prstGeom prst="rect">
            <a:avLst/>
          </a:prstGeom>
          <a:noFill/>
          <a:ln>
            <a:noFill/>
          </a:ln>
        </p:spPr>
        <p:txBody>
          <a:bodyPr anchorCtr="0" anchor="t" bIns="0" lIns="0" spcFirstLastPara="1" rIns="0" wrap="square" tIns="12700">
            <a:spAutoFit/>
          </a:bodyPr>
          <a:lstStyle/>
          <a:p>
            <a:pPr indent="-228600" lvl="0" marL="241300" marR="5080" rtl="0" algn="l">
              <a:lnSpc>
                <a:spcPct val="150000"/>
              </a:lnSpc>
              <a:spcBef>
                <a:spcPts val="0"/>
              </a:spcBef>
              <a:spcAft>
                <a:spcPts val="0"/>
              </a:spcAft>
              <a:buClr>
                <a:srgbClr val="202429"/>
              </a:buClr>
              <a:buSzPts val="1600"/>
              <a:buFont typeface="Arial"/>
              <a:buChar char="•"/>
            </a:pPr>
            <a:r>
              <a:rPr lang="en-US" sz="1600">
                <a:solidFill>
                  <a:srgbClr val="202429"/>
                </a:solidFill>
                <a:latin typeface="Calibri"/>
                <a:ea typeface="Calibri"/>
                <a:cs typeface="Calibri"/>
                <a:sym typeface="Calibri"/>
              </a:rPr>
              <a:t>Eminent Alumni visit the campus regularly and interact with students as part of the Distinguished Alumni Lecture Series.</a:t>
            </a:r>
            <a:endParaRPr sz="1600">
              <a:latin typeface="Calibri"/>
              <a:ea typeface="Calibri"/>
              <a:cs typeface="Calibri"/>
              <a:sym typeface="Calibri"/>
            </a:endParaRPr>
          </a:p>
        </p:txBody>
      </p:sp>
      <p:sp>
        <p:nvSpPr>
          <p:cNvPr id="727" name="Google Shape;727;p22"/>
          <p:cNvSpPr txBox="1"/>
          <p:nvPr/>
        </p:nvSpPr>
        <p:spPr>
          <a:xfrm>
            <a:off x="4398187" y="5238356"/>
            <a:ext cx="7471500" cy="997800"/>
          </a:xfrm>
          <a:prstGeom prst="rect">
            <a:avLst/>
          </a:prstGeom>
          <a:noFill/>
          <a:ln>
            <a:noFill/>
          </a:ln>
        </p:spPr>
        <p:txBody>
          <a:bodyPr anchorCtr="0" anchor="t" bIns="0" lIns="0" spcFirstLastPara="1" rIns="0" wrap="square" tIns="12700">
            <a:spAutoFit/>
          </a:bodyPr>
          <a:lstStyle/>
          <a:p>
            <a:pPr indent="-228600" lvl="0" marL="241300" marR="5080" rtl="0" algn="just">
              <a:lnSpc>
                <a:spcPct val="150000"/>
              </a:lnSpc>
              <a:spcBef>
                <a:spcPts val="0"/>
              </a:spcBef>
              <a:spcAft>
                <a:spcPts val="0"/>
              </a:spcAft>
              <a:buClr>
                <a:srgbClr val="202429"/>
              </a:buClr>
              <a:buSzPts val="1600"/>
              <a:buFont typeface="Arial"/>
              <a:buChar char="•"/>
            </a:pPr>
            <a:r>
              <a:rPr lang="en-US" sz="1600">
                <a:solidFill>
                  <a:srgbClr val="202429"/>
                </a:solidFill>
                <a:latin typeface="Calibri"/>
                <a:ea typeface="Calibri"/>
                <a:cs typeface="Calibri"/>
                <a:sym typeface="Calibri"/>
              </a:rPr>
              <a:t>Alumni are also co-teaching various courses along with regular faculty. NITC has instituted a Distinguished Alumni Awards scheme to celebrate the professional achievements and contributions of its Alumni under seven categories.</a:t>
            </a:r>
            <a:endParaRPr sz="1600">
              <a:latin typeface="Calibri"/>
              <a:ea typeface="Calibri"/>
              <a:cs typeface="Calibri"/>
              <a:sym typeface="Calibri"/>
            </a:endParaRPr>
          </a:p>
        </p:txBody>
      </p:sp>
      <p:sp>
        <p:nvSpPr>
          <p:cNvPr id="728" name="Google Shape;728;p22"/>
          <p:cNvSpPr txBox="1"/>
          <p:nvPr>
            <p:ph type="title"/>
          </p:nvPr>
        </p:nvSpPr>
        <p:spPr>
          <a:xfrm>
            <a:off x="356374" y="132294"/>
            <a:ext cx="11479200" cy="627900"/>
          </a:xfrm>
          <a:prstGeom prst="rect">
            <a:avLst/>
          </a:prstGeom>
          <a:noFill/>
          <a:ln>
            <a:noFill/>
          </a:ln>
        </p:spPr>
        <p:txBody>
          <a:bodyPr anchorCtr="0" anchor="t" bIns="0" lIns="0" spcFirstLastPara="1" rIns="0" wrap="square" tIns="12050">
            <a:spAutoFit/>
          </a:bodyPr>
          <a:lstStyle/>
          <a:p>
            <a:pPr indent="0" lvl="0" marL="363220" rtl="0" algn="l">
              <a:lnSpc>
                <a:spcPct val="100000"/>
              </a:lnSpc>
              <a:spcBef>
                <a:spcPts val="0"/>
              </a:spcBef>
              <a:spcAft>
                <a:spcPts val="0"/>
              </a:spcAft>
              <a:buNone/>
            </a:pPr>
            <a:r>
              <a:rPr lang="en-US"/>
              <a:t>INTERNATIONAL, ALUMNI &amp; CORPORATE RELATIONS</a:t>
            </a:r>
            <a:endParaRPr/>
          </a:p>
        </p:txBody>
      </p:sp>
      <p:sp>
        <p:nvSpPr>
          <p:cNvPr id="729" name="Google Shape;729;p22"/>
          <p:cNvSpPr txBox="1"/>
          <p:nvPr/>
        </p:nvSpPr>
        <p:spPr>
          <a:xfrm>
            <a:off x="1904415" y="3527437"/>
            <a:ext cx="1851025"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800">
                <a:solidFill>
                  <a:srgbClr val="EC7C30"/>
                </a:solidFill>
                <a:latin typeface="Calibri"/>
                <a:ea typeface="Calibri"/>
                <a:cs typeface="Calibri"/>
                <a:sym typeface="Calibri"/>
              </a:rPr>
              <a:t>ALUMNI CHAPTERS</a:t>
            </a:r>
            <a:endParaRPr sz="1800">
              <a:latin typeface="Calibri"/>
              <a:ea typeface="Calibri"/>
              <a:cs typeface="Calibri"/>
              <a:sym typeface="Calibri"/>
            </a:endParaRPr>
          </a:p>
        </p:txBody>
      </p:sp>
      <p:sp>
        <p:nvSpPr>
          <p:cNvPr id="730" name="Google Shape;730;p22"/>
          <p:cNvSpPr txBox="1"/>
          <p:nvPr/>
        </p:nvSpPr>
        <p:spPr>
          <a:xfrm>
            <a:off x="1941880" y="4927130"/>
            <a:ext cx="2350770" cy="57404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1800">
                <a:solidFill>
                  <a:srgbClr val="EC7C30"/>
                </a:solidFill>
                <a:latin typeface="Calibri"/>
                <a:ea typeface="Calibri"/>
                <a:cs typeface="Calibri"/>
                <a:sym typeface="Calibri"/>
              </a:rPr>
              <a:t>ALUMNI CONTRIBUTION 3 YEARS</a:t>
            </a:r>
            <a:endParaRPr sz="1800">
              <a:latin typeface="Calibri"/>
              <a:ea typeface="Calibri"/>
              <a:cs typeface="Calibri"/>
              <a:sym typeface="Calibri"/>
            </a:endParaRPr>
          </a:p>
        </p:txBody>
      </p:sp>
      <p:pic>
        <p:nvPicPr>
          <p:cNvPr id="731" name="Google Shape;731;p22"/>
          <p:cNvPicPr preferRelativeResize="0"/>
          <p:nvPr/>
        </p:nvPicPr>
        <p:blipFill rotWithShape="1">
          <a:blip r:embed="rId3">
            <a:alphaModFix/>
          </a:blip>
          <a:srcRect b="0" l="0" r="0" t="0"/>
          <a:stretch/>
        </p:blipFill>
        <p:spPr>
          <a:xfrm>
            <a:off x="681800" y="1721025"/>
            <a:ext cx="1163250" cy="1244250"/>
          </a:xfrm>
          <a:prstGeom prst="rect">
            <a:avLst/>
          </a:prstGeom>
          <a:noFill/>
          <a:ln>
            <a:noFill/>
          </a:ln>
        </p:spPr>
      </p:pic>
      <p:sp>
        <p:nvSpPr>
          <p:cNvPr id="732" name="Google Shape;732;p22"/>
          <p:cNvSpPr txBox="1"/>
          <p:nvPr/>
        </p:nvSpPr>
        <p:spPr>
          <a:xfrm>
            <a:off x="878725" y="1814425"/>
            <a:ext cx="3519600" cy="935700"/>
          </a:xfrm>
          <a:prstGeom prst="rect">
            <a:avLst/>
          </a:prstGeom>
          <a:noFill/>
          <a:ln>
            <a:noFill/>
          </a:ln>
        </p:spPr>
        <p:txBody>
          <a:bodyPr anchorCtr="0" anchor="t" bIns="0" lIns="0" spcFirstLastPara="1" rIns="0" wrap="square" tIns="12050">
            <a:spAutoFit/>
          </a:bodyPr>
          <a:lstStyle/>
          <a:p>
            <a:pPr indent="0" lvl="0" marL="0" rtl="0" algn="l">
              <a:lnSpc>
                <a:spcPct val="100000"/>
              </a:lnSpc>
              <a:spcBef>
                <a:spcPts val="0"/>
              </a:spcBef>
              <a:spcAft>
                <a:spcPts val="0"/>
              </a:spcAft>
              <a:buNone/>
            </a:pPr>
            <a:r>
              <a:rPr b="1" baseline="-25000" lang="en-US" sz="4200">
                <a:latin typeface="Calibri"/>
                <a:ea typeface="Calibri"/>
                <a:cs typeface="Calibri"/>
                <a:sym typeface="Calibri"/>
              </a:rPr>
              <a:t>45000     </a:t>
            </a:r>
            <a:endParaRPr b="1" baseline="-25000" sz="4200">
              <a:latin typeface="Calibri"/>
              <a:ea typeface="Calibri"/>
              <a:cs typeface="Calibri"/>
              <a:sym typeface="Calibri"/>
            </a:endParaRPr>
          </a:p>
          <a:p>
            <a:pPr indent="0" lvl="0" marL="38100" rtl="0" algn="l">
              <a:lnSpc>
                <a:spcPct val="100000"/>
              </a:lnSpc>
              <a:spcBef>
                <a:spcPts val="0"/>
              </a:spcBef>
              <a:spcAft>
                <a:spcPts val="0"/>
              </a:spcAft>
              <a:buNone/>
            </a:pPr>
            <a:r>
              <a:rPr b="1" lang="en-US" sz="1800">
                <a:solidFill>
                  <a:srgbClr val="EC7C30"/>
                </a:solidFill>
                <a:latin typeface="Calibri"/>
                <a:ea typeface="Calibri"/>
                <a:cs typeface="Calibri"/>
                <a:sym typeface="Calibri"/>
              </a:rPr>
              <a:t>                      </a:t>
            </a:r>
            <a:r>
              <a:rPr b="1" lang="en-US" sz="1800">
                <a:solidFill>
                  <a:srgbClr val="EC7C30"/>
                </a:solidFill>
                <a:latin typeface="Calibri"/>
                <a:ea typeface="Calibri"/>
                <a:cs typeface="Calibri"/>
                <a:sym typeface="Calibri"/>
              </a:rPr>
              <a:t>ALUMNI MEMBERS</a:t>
            </a:r>
            <a:endParaRPr sz="1800">
              <a:latin typeface="Calibri"/>
              <a:ea typeface="Calibri"/>
              <a:cs typeface="Calibri"/>
              <a:sym typeface="Calibri"/>
            </a:endParaRPr>
          </a:p>
        </p:txBody>
      </p:sp>
      <p:pic>
        <p:nvPicPr>
          <p:cNvPr id="733" name="Google Shape;733;p22"/>
          <p:cNvPicPr preferRelativeResize="0"/>
          <p:nvPr/>
        </p:nvPicPr>
        <p:blipFill rotWithShape="1">
          <a:blip r:embed="rId4">
            <a:alphaModFix/>
          </a:blip>
          <a:srcRect b="0" l="0" r="0" t="0"/>
          <a:stretch/>
        </p:blipFill>
        <p:spPr>
          <a:xfrm>
            <a:off x="586769" y="3081417"/>
            <a:ext cx="1244248" cy="1244248"/>
          </a:xfrm>
          <a:prstGeom prst="rect">
            <a:avLst/>
          </a:prstGeom>
          <a:noFill/>
          <a:ln>
            <a:noFill/>
          </a:ln>
        </p:spPr>
      </p:pic>
      <p:sp>
        <p:nvSpPr>
          <p:cNvPr id="734" name="Google Shape;734;p22"/>
          <p:cNvSpPr txBox="1"/>
          <p:nvPr/>
        </p:nvSpPr>
        <p:spPr>
          <a:xfrm>
            <a:off x="996327" y="3444023"/>
            <a:ext cx="386080" cy="451484"/>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2800">
                <a:latin typeface="Calibri"/>
                <a:ea typeface="Calibri"/>
                <a:cs typeface="Calibri"/>
                <a:sym typeface="Calibri"/>
              </a:rPr>
              <a:t>21</a:t>
            </a:r>
            <a:endParaRPr sz="2800">
              <a:latin typeface="Calibri"/>
              <a:ea typeface="Calibri"/>
              <a:cs typeface="Calibri"/>
              <a:sym typeface="Calibri"/>
            </a:endParaRPr>
          </a:p>
        </p:txBody>
      </p:sp>
      <p:pic>
        <p:nvPicPr>
          <p:cNvPr id="735" name="Google Shape;735;p22"/>
          <p:cNvPicPr preferRelativeResize="0"/>
          <p:nvPr/>
        </p:nvPicPr>
        <p:blipFill rotWithShape="1">
          <a:blip r:embed="rId5">
            <a:alphaModFix/>
          </a:blip>
          <a:srcRect b="0" l="0" r="0" t="0"/>
          <a:stretch/>
        </p:blipFill>
        <p:spPr>
          <a:xfrm>
            <a:off x="572511" y="4519528"/>
            <a:ext cx="1248410" cy="1244248"/>
          </a:xfrm>
          <a:prstGeom prst="rect">
            <a:avLst/>
          </a:prstGeom>
          <a:noFill/>
          <a:ln>
            <a:noFill/>
          </a:ln>
        </p:spPr>
      </p:pic>
      <p:sp>
        <p:nvSpPr>
          <p:cNvPr id="736" name="Google Shape;736;p22"/>
          <p:cNvSpPr txBox="1"/>
          <p:nvPr/>
        </p:nvSpPr>
        <p:spPr>
          <a:xfrm>
            <a:off x="722020" y="4884420"/>
            <a:ext cx="974725" cy="451484"/>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2800">
                <a:latin typeface="Calibri"/>
                <a:ea typeface="Calibri"/>
                <a:cs typeface="Calibri"/>
                <a:sym typeface="Calibri"/>
              </a:rPr>
              <a:t>225 L+</a:t>
            </a:r>
            <a:endParaRPr sz="2800">
              <a:latin typeface="Calibri"/>
              <a:ea typeface="Calibri"/>
              <a:cs typeface="Calibri"/>
              <a:sym typeface="Calibri"/>
            </a:endParaRPr>
          </a:p>
        </p:txBody>
      </p:sp>
      <p:sp>
        <p:nvSpPr>
          <p:cNvPr id="737" name="Google Shape;737;p22"/>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41" name="Shape 741"/>
        <p:cNvGrpSpPr/>
        <p:nvPr/>
      </p:nvGrpSpPr>
      <p:grpSpPr>
        <a:xfrm>
          <a:off x="0" y="0"/>
          <a:ext cx="0" cy="0"/>
          <a:chOff x="0" y="0"/>
          <a:chExt cx="0" cy="0"/>
        </a:xfrm>
      </p:grpSpPr>
      <p:sp>
        <p:nvSpPr>
          <p:cNvPr id="742" name="Google Shape;742;p26"/>
          <p:cNvSpPr/>
          <p:nvPr/>
        </p:nvSpPr>
        <p:spPr>
          <a:xfrm>
            <a:off x="0" y="6575425"/>
            <a:ext cx="9677400" cy="12700"/>
          </a:xfrm>
          <a:custGeom>
            <a:rect b="b" l="l" r="r" t="t"/>
            <a:pathLst>
              <a:path extrusionOk="0" h="12700" w="9677400">
                <a:moveTo>
                  <a:pt x="9677400" y="12700"/>
                </a:moveTo>
                <a:lnTo>
                  <a:pt x="0" y="12700"/>
                </a:lnTo>
                <a:lnTo>
                  <a:pt x="0" y="0"/>
                </a:lnTo>
                <a:lnTo>
                  <a:pt x="9677400" y="0"/>
                </a:lnTo>
                <a:lnTo>
                  <a:pt x="9677400" y="12700"/>
                </a:lnTo>
                <a:close/>
              </a:path>
            </a:pathLst>
          </a:custGeom>
          <a:solidFill>
            <a:srgbClr val="5B9BD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743" name="Google Shape;743;p26"/>
          <p:cNvGrpSpPr/>
          <p:nvPr/>
        </p:nvGrpSpPr>
        <p:grpSpPr>
          <a:xfrm>
            <a:off x="0" y="0"/>
            <a:ext cx="12192000" cy="1056130"/>
            <a:chOff x="0" y="0"/>
            <a:chExt cx="12192000" cy="1056130"/>
          </a:xfrm>
        </p:grpSpPr>
        <p:sp>
          <p:nvSpPr>
            <p:cNvPr id="744" name="Google Shape;744;p26"/>
            <p:cNvSpPr/>
            <p:nvPr/>
          </p:nvSpPr>
          <p:spPr>
            <a:xfrm>
              <a:off x="0" y="0"/>
              <a:ext cx="12192000" cy="1047115"/>
            </a:xfrm>
            <a:custGeom>
              <a:rect b="b" l="l" r="r" t="t"/>
              <a:pathLst>
                <a:path extrusionOk="0" h="1047115" w="12192000">
                  <a:moveTo>
                    <a:pt x="12192000" y="1046988"/>
                  </a:moveTo>
                  <a:lnTo>
                    <a:pt x="0" y="1046988"/>
                  </a:lnTo>
                  <a:lnTo>
                    <a:pt x="0" y="0"/>
                  </a:lnTo>
                  <a:lnTo>
                    <a:pt x="12192000" y="0"/>
                  </a:lnTo>
                  <a:lnTo>
                    <a:pt x="12192000" y="1046988"/>
                  </a:lnTo>
                  <a:close/>
                </a:path>
              </a:pathLst>
            </a:custGeom>
            <a:solidFill>
              <a:srgbClr val="F1B3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45" name="Google Shape;745;p26"/>
            <p:cNvSpPr/>
            <p:nvPr/>
          </p:nvSpPr>
          <p:spPr>
            <a:xfrm>
              <a:off x="0" y="0"/>
              <a:ext cx="12192000" cy="1054100"/>
            </a:xfrm>
            <a:custGeom>
              <a:rect b="b" l="l" r="r" t="t"/>
              <a:pathLst>
                <a:path extrusionOk="0" h="1054100" w="12192000">
                  <a:moveTo>
                    <a:pt x="12192000" y="0"/>
                  </a:moveTo>
                  <a:lnTo>
                    <a:pt x="12185650" y="0"/>
                  </a:lnTo>
                  <a:lnTo>
                    <a:pt x="12185650" y="6350"/>
                  </a:lnTo>
                  <a:lnTo>
                    <a:pt x="12185650" y="1041400"/>
                  </a:lnTo>
                  <a:lnTo>
                    <a:pt x="6350" y="1041400"/>
                  </a:lnTo>
                  <a:lnTo>
                    <a:pt x="6350" y="1047750"/>
                  </a:lnTo>
                  <a:lnTo>
                    <a:pt x="3175" y="1047750"/>
                  </a:lnTo>
                  <a:lnTo>
                    <a:pt x="3175" y="1044575"/>
                  </a:lnTo>
                  <a:lnTo>
                    <a:pt x="6350" y="1047750"/>
                  </a:lnTo>
                  <a:lnTo>
                    <a:pt x="6350" y="1041400"/>
                  </a:lnTo>
                  <a:lnTo>
                    <a:pt x="6350" y="6350"/>
                  </a:lnTo>
                  <a:lnTo>
                    <a:pt x="12185650" y="6350"/>
                  </a:lnTo>
                  <a:lnTo>
                    <a:pt x="12185650" y="0"/>
                  </a:lnTo>
                  <a:lnTo>
                    <a:pt x="6350" y="0"/>
                  </a:lnTo>
                  <a:lnTo>
                    <a:pt x="0" y="0"/>
                  </a:lnTo>
                  <a:lnTo>
                    <a:pt x="0" y="6350"/>
                  </a:lnTo>
                  <a:lnTo>
                    <a:pt x="0" y="1041400"/>
                  </a:lnTo>
                  <a:lnTo>
                    <a:pt x="0" y="1047750"/>
                  </a:lnTo>
                  <a:lnTo>
                    <a:pt x="0" y="1054100"/>
                  </a:lnTo>
                  <a:lnTo>
                    <a:pt x="12192000" y="1054100"/>
                  </a:lnTo>
                  <a:lnTo>
                    <a:pt x="12192000" y="1047750"/>
                  </a:lnTo>
                  <a:lnTo>
                    <a:pt x="12192000" y="1041400"/>
                  </a:lnTo>
                  <a:lnTo>
                    <a:pt x="12192000" y="6350"/>
                  </a:lnTo>
                  <a:lnTo>
                    <a:pt x="12192000" y="0"/>
                  </a:lnTo>
                  <a:close/>
                </a:path>
              </a:pathLst>
            </a:custGeom>
            <a:solidFill>
              <a:srgbClr val="162C5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46" name="Google Shape;746;p26"/>
            <p:cNvPicPr preferRelativeResize="0"/>
            <p:nvPr/>
          </p:nvPicPr>
          <p:blipFill rotWithShape="1">
            <a:blip r:embed="rId3">
              <a:alphaModFix/>
            </a:blip>
            <a:srcRect b="0" l="0" r="0" t="0"/>
            <a:stretch/>
          </p:blipFill>
          <p:spPr>
            <a:xfrm>
              <a:off x="0" y="836675"/>
              <a:ext cx="12192000" cy="219455"/>
            </a:xfrm>
            <a:prstGeom prst="rect">
              <a:avLst/>
            </a:prstGeom>
            <a:noFill/>
            <a:ln>
              <a:noFill/>
            </a:ln>
          </p:spPr>
        </p:pic>
      </p:grpSp>
      <p:sp>
        <p:nvSpPr>
          <p:cNvPr id="747" name="Google Shape;747;p26"/>
          <p:cNvSpPr txBox="1"/>
          <p:nvPr/>
        </p:nvSpPr>
        <p:spPr>
          <a:xfrm>
            <a:off x="2074887" y="2082990"/>
            <a:ext cx="3903345" cy="1386840"/>
          </a:xfrm>
          <a:prstGeom prst="rect">
            <a:avLst/>
          </a:prstGeom>
          <a:noFill/>
          <a:ln>
            <a:noFill/>
          </a:ln>
        </p:spPr>
        <p:txBody>
          <a:bodyPr anchorCtr="0" anchor="t" bIns="0" lIns="0" spcFirstLastPara="1" rIns="0" wrap="square" tIns="139050">
            <a:spAutoFit/>
          </a:bodyPr>
          <a:lstStyle/>
          <a:p>
            <a:pPr indent="0" lvl="0" marL="12700" rtl="0" algn="l">
              <a:lnSpc>
                <a:spcPct val="100000"/>
              </a:lnSpc>
              <a:spcBef>
                <a:spcPts val="0"/>
              </a:spcBef>
              <a:spcAft>
                <a:spcPts val="0"/>
              </a:spcAft>
              <a:buNone/>
            </a:pPr>
            <a:r>
              <a:rPr b="1" lang="en-US" sz="1400">
                <a:latin typeface="Calibri"/>
                <a:ea typeface="Calibri"/>
                <a:cs typeface="Calibri"/>
                <a:sym typeface="Calibri"/>
              </a:rPr>
              <a:t>Prof. M.K. Ravi Varma</a:t>
            </a:r>
            <a:endParaRPr sz="1400">
              <a:latin typeface="Calibri"/>
              <a:ea typeface="Calibri"/>
              <a:cs typeface="Calibri"/>
              <a:sym typeface="Calibri"/>
            </a:endParaRPr>
          </a:p>
          <a:p>
            <a:pPr indent="0" lvl="0" marL="12700" rtl="0" algn="l">
              <a:lnSpc>
                <a:spcPct val="100000"/>
              </a:lnSpc>
              <a:spcBef>
                <a:spcPts val="1000"/>
              </a:spcBef>
              <a:spcAft>
                <a:spcPts val="0"/>
              </a:spcAft>
              <a:buNone/>
            </a:pPr>
            <a:r>
              <a:rPr i="1" lang="en-US" sz="1400">
                <a:latin typeface="Calibri"/>
                <a:ea typeface="Calibri"/>
                <a:cs typeface="Calibri"/>
                <a:sym typeface="Calibri"/>
              </a:rPr>
              <a:t>Dean (International, Alumni, and Corporate Relations)</a:t>
            </a:r>
            <a:endParaRPr sz="1400">
              <a:latin typeface="Calibri"/>
              <a:ea typeface="Calibri"/>
              <a:cs typeface="Calibri"/>
              <a:sym typeface="Calibri"/>
            </a:endParaRPr>
          </a:p>
          <a:p>
            <a:pPr indent="0" lvl="0" marL="12700" rtl="0" algn="l">
              <a:lnSpc>
                <a:spcPct val="100000"/>
              </a:lnSpc>
              <a:spcBef>
                <a:spcPts val="1000"/>
              </a:spcBef>
              <a:spcAft>
                <a:spcPts val="0"/>
              </a:spcAft>
              <a:buNone/>
            </a:pPr>
            <a:r>
              <a:rPr lang="en-US" sz="1400" u="sng">
                <a:solidFill>
                  <a:srgbClr val="0562C1"/>
                </a:solidFill>
                <a:latin typeface="Calibri"/>
                <a:ea typeface="Calibri"/>
                <a:cs typeface="Calibri"/>
                <a:sym typeface="Calibri"/>
                <a:hlinkClick r:id="rId4">
                  <a:extLst>
                    <a:ext uri="{A12FA001-AC4F-418D-AE19-62706E023703}">
                      <ahyp:hlinkClr val="tx"/>
                    </a:ext>
                  </a:extLst>
                </a:hlinkClick>
              </a:rPr>
              <a:t>deaniacr@nitc.ac.in</a:t>
            </a:r>
            <a:endParaRPr sz="1400">
              <a:latin typeface="Calibri"/>
              <a:ea typeface="Calibri"/>
              <a:cs typeface="Calibri"/>
              <a:sym typeface="Calibri"/>
            </a:endParaRPr>
          </a:p>
          <a:p>
            <a:pPr indent="0" lvl="0" marL="12700" rtl="0" algn="l">
              <a:lnSpc>
                <a:spcPct val="100000"/>
              </a:lnSpc>
              <a:spcBef>
                <a:spcPts val="1000"/>
              </a:spcBef>
              <a:spcAft>
                <a:spcPts val="0"/>
              </a:spcAft>
              <a:buNone/>
            </a:pPr>
            <a:r>
              <a:rPr lang="en-US" sz="1400">
                <a:latin typeface="Calibri"/>
                <a:ea typeface="Calibri"/>
                <a:cs typeface="Calibri"/>
                <a:sym typeface="Calibri"/>
              </a:rPr>
              <a:t>(M) +91 95441 06752 (L) 0495-2286142</a:t>
            </a:r>
            <a:endParaRPr sz="1400">
              <a:latin typeface="Calibri"/>
              <a:ea typeface="Calibri"/>
              <a:cs typeface="Calibri"/>
              <a:sym typeface="Calibri"/>
            </a:endParaRPr>
          </a:p>
        </p:txBody>
      </p:sp>
      <p:sp>
        <p:nvSpPr>
          <p:cNvPr id="748" name="Google Shape;748;p26"/>
          <p:cNvSpPr txBox="1"/>
          <p:nvPr>
            <p:ph type="title"/>
          </p:nvPr>
        </p:nvSpPr>
        <p:spPr>
          <a:xfrm>
            <a:off x="356374" y="210882"/>
            <a:ext cx="11479200" cy="627900"/>
          </a:xfrm>
          <a:prstGeom prst="rect">
            <a:avLst/>
          </a:prstGeom>
          <a:noFill/>
          <a:ln>
            <a:noFill/>
          </a:ln>
        </p:spPr>
        <p:txBody>
          <a:bodyPr anchorCtr="0" anchor="t" bIns="0" lIns="0" spcFirstLastPara="1" rIns="0" wrap="square" tIns="12050">
            <a:spAutoFit/>
          </a:bodyPr>
          <a:lstStyle/>
          <a:p>
            <a:pPr indent="0" lvl="0" marL="363220" rtl="0" algn="l">
              <a:lnSpc>
                <a:spcPct val="100000"/>
              </a:lnSpc>
              <a:spcBef>
                <a:spcPts val="0"/>
              </a:spcBef>
              <a:spcAft>
                <a:spcPts val="0"/>
              </a:spcAft>
              <a:buNone/>
            </a:pPr>
            <a:r>
              <a:rPr lang="en-US"/>
              <a:t>CONTACTS</a:t>
            </a:r>
            <a:endParaRPr/>
          </a:p>
        </p:txBody>
      </p:sp>
      <p:sp>
        <p:nvSpPr>
          <p:cNvPr id="749" name="Google Shape;749;p26"/>
          <p:cNvSpPr txBox="1"/>
          <p:nvPr/>
        </p:nvSpPr>
        <p:spPr>
          <a:xfrm>
            <a:off x="2074887" y="4085361"/>
            <a:ext cx="2910840" cy="1386840"/>
          </a:xfrm>
          <a:prstGeom prst="rect">
            <a:avLst/>
          </a:prstGeom>
          <a:noFill/>
          <a:ln>
            <a:noFill/>
          </a:ln>
        </p:spPr>
        <p:txBody>
          <a:bodyPr anchorCtr="0" anchor="t" bIns="0" lIns="0" spcFirstLastPara="1" rIns="0" wrap="square" tIns="139700">
            <a:spAutoFit/>
          </a:bodyPr>
          <a:lstStyle/>
          <a:p>
            <a:pPr indent="0" lvl="0" marL="12700" rtl="0" algn="l">
              <a:lnSpc>
                <a:spcPct val="100000"/>
              </a:lnSpc>
              <a:spcBef>
                <a:spcPts val="0"/>
              </a:spcBef>
              <a:spcAft>
                <a:spcPts val="0"/>
              </a:spcAft>
              <a:buNone/>
            </a:pPr>
            <a:r>
              <a:rPr b="1" lang="en-US" sz="1400">
                <a:latin typeface="Calibri"/>
                <a:ea typeface="Calibri"/>
                <a:cs typeface="Calibri"/>
                <a:sym typeface="Calibri"/>
              </a:rPr>
              <a:t>Dr. Maneesh Chandran</a:t>
            </a:r>
            <a:endParaRPr sz="1400">
              <a:latin typeface="Calibri"/>
              <a:ea typeface="Calibri"/>
              <a:cs typeface="Calibri"/>
              <a:sym typeface="Calibri"/>
            </a:endParaRPr>
          </a:p>
          <a:p>
            <a:pPr indent="0" lvl="0" marL="12700" rtl="0" algn="l">
              <a:lnSpc>
                <a:spcPct val="100000"/>
              </a:lnSpc>
              <a:spcBef>
                <a:spcPts val="1000"/>
              </a:spcBef>
              <a:spcAft>
                <a:spcPts val="0"/>
              </a:spcAft>
              <a:buNone/>
            </a:pPr>
            <a:r>
              <a:rPr i="1" lang="en-US" sz="1400">
                <a:latin typeface="Calibri"/>
                <a:ea typeface="Calibri"/>
                <a:cs typeface="Calibri"/>
                <a:sym typeface="Calibri"/>
              </a:rPr>
              <a:t>Associate Dean (International Relations)</a:t>
            </a:r>
            <a:endParaRPr sz="1400">
              <a:latin typeface="Calibri"/>
              <a:ea typeface="Calibri"/>
              <a:cs typeface="Calibri"/>
              <a:sym typeface="Calibri"/>
            </a:endParaRPr>
          </a:p>
          <a:p>
            <a:pPr indent="0" lvl="0" marL="12700" rtl="0" algn="l">
              <a:lnSpc>
                <a:spcPct val="100000"/>
              </a:lnSpc>
              <a:spcBef>
                <a:spcPts val="1000"/>
              </a:spcBef>
              <a:spcAft>
                <a:spcPts val="0"/>
              </a:spcAft>
              <a:buNone/>
            </a:pPr>
            <a:r>
              <a:rPr lang="en-US" sz="1400" u="sng">
                <a:solidFill>
                  <a:srgbClr val="0562C1"/>
                </a:solidFill>
                <a:latin typeface="Calibri"/>
                <a:ea typeface="Calibri"/>
                <a:cs typeface="Calibri"/>
                <a:sym typeface="Calibri"/>
                <a:hlinkClick r:id="rId5">
                  <a:extLst>
                    <a:ext uri="{A12FA001-AC4F-418D-AE19-62706E023703}">
                      <ahyp:hlinkClr val="tx"/>
                    </a:ext>
                  </a:extLst>
                </a:hlinkClick>
              </a:rPr>
              <a:t>ir@nitc.ac.in</a:t>
            </a:r>
            <a:endParaRPr sz="1400">
              <a:latin typeface="Calibri"/>
              <a:ea typeface="Calibri"/>
              <a:cs typeface="Calibri"/>
              <a:sym typeface="Calibri"/>
            </a:endParaRPr>
          </a:p>
          <a:p>
            <a:pPr indent="0" lvl="0" marL="12700" rtl="0" algn="l">
              <a:lnSpc>
                <a:spcPct val="100000"/>
              </a:lnSpc>
              <a:spcBef>
                <a:spcPts val="1000"/>
              </a:spcBef>
              <a:spcAft>
                <a:spcPts val="0"/>
              </a:spcAft>
              <a:buNone/>
            </a:pPr>
            <a:r>
              <a:rPr lang="en-US" sz="1400">
                <a:latin typeface="Calibri"/>
                <a:ea typeface="Calibri"/>
                <a:cs typeface="Calibri"/>
                <a:sym typeface="Calibri"/>
              </a:rPr>
              <a:t>(M) +91 94441 85850 (L) 0495-2286189</a:t>
            </a:r>
            <a:endParaRPr sz="1400">
              <a:latin typeface="Calibri"/>
              <a:ea typeface="Calibri"/>
              <a:cs typeface="Calibri"/>
              <a:sym typeface="Calibri"/>
            </a:endParaRPr>
          </a:p>
        </p:txBody>
      </p:sp>
      <p:sp>
        <p:nvSpPr>
          <p:cNvPr id="750" name="Google Shape;750;p26"/>
          <p:cNvSpPr txBox="1"/>
          <p:nvPr/>
        </p:nvSpPr>
        <p:spPr>
          <a:xfrm>
            <a:off x="8358796" y="2070341"/>
            <a:ext cx="2271395" cy="1386840"/>
          </a:xfrm>
          <a:prstGeom prst="rect">
            <a:avLst/>
          </a:prstGeom>
          <a:noFill/>
          <a:ln>
            <a:noFill/>
          </a:ln>
        </p:spPr>
        <p:txBody>
          <a:bodyPr anchorCtr="0" anchor="t" bIns="0" lIns="0" spcFirstLastPara="1" rIns="0" wrap="square" tIns="139050">
            <a:spAutoFit/>
          </a:bodyPr>
          <a:lstStyle/>
          <a:p>
            <a:pPr indent="0" lvl="0" marL="12700" rtl="0" algn="l">
              <a:lnSpc>
                <a:spcPct val="100000"/>
              </a:lnSpc>
              <a:spcBef>
                <a:spcPts val="0"/>
              </a:spcBef>
              <a:spcAft>
                <a:spcPts val="0"/>
              </a:spcAft>
              <a:buNone/>
            </a:pPr>
            <a:r>
              <a:rPr b="1" lang="en-US" sz="1400">
                <a:latin typeface="Calibri"/>
                <a:ea typeface="Calibri"/>
                <a:cs typeface="Calibri"/>
                <a:sym typeface="Calibri"/>
              </a:rPr>
              <a:t>Ms. Kavitha G R</a:t>
            </a:r>
            <a:endParaRPr sz="1400">
              <a:latin typeface="Calibri"/>
              <a:ea typeface="Calibri"/>
              <a:cs typeface="Calibri"/>
              <a:sym typeface="Calibri"/>
            </a:endParaRPr>
          </a:p>
          <a:p>
            <a:pPr indent="0" lvl="0" marL="12700" rtl="0" algn="l">
              <a:lnSpc>
                <a:spcPct val="100000"/>
              </a:lnSpc>
              <a:spcBef>
                <a:spcPts val="1000"/>
              </a:spcBef>
              <a:spcAft>
                <a:spcPts val="0"/>
              </a:spcAft>
              <a:buNone/>
            </a:pPr>
            <a:r>
              <a:rPr i="1" lang="en-US" sz="1400">
                <a:latin typeface="Calibri"/>
                <a:ea typeface="Calibri"/>
                <a:cs typeface="Calibri"/>
                <a:sym typeface="Calibri"/>
              </a:rPr>
              <a:t>Advisor, International Relations</a:t>
            </a:r>
            <a:endParaRPr sz="1400">
              <a:latin typeface="Calibri"/>
              <a:ea typeface="Calibri"/>
              <a:cs typeface="Calibri"/>
              <a:sym typeface="Calibri"/>
            </a:endParaRPr>
          </a:p>
          <a:p>
            <a:pPr indent="0" lvl="0" marL="12700" rtl="0" algn="l">
              <a:lnSpc>
                <a:spcPct val="100000"/>
              </a:lnSpc>
              <a:spcBef>
                <a:spcPts val="1000"/>
              </a:spcBef>
              <a:spcAft>
                <a:spcPts val="0"/>
              </a:spcAft>
              <a:buNone/>
            </a:pPr>
            <a:r>
              <a:rPr lang="en-US" sz="1400" u="sng">
                <a:solidFill>
                  <a:srgbClr val="0562C1"/>
                </a:solidFill>
                <a:latin typeface="Calibri"/>
                <a:ea typeface="Calibri"/>
                <a:cs typeface="Calibri"/>
                <a:sym typeface="Calibri"/>
                <a:hlinkClick r:id="rId6">
                  <a:extLst>
                    <a:ext uri="{A12FA001-AC4F-418D-AE19-62706E023703}">
                      <ahyp:hlinkClr val="tx"/>
                    </a:ext>
                  </a:extLst>
                </a:hlinkClick>
              </a:rPr>
              <a:t>advisor.ir@nitc.ac.in</a:t>
            </a:r>
            <a:endParaRPr sz="1400">
              <a:latin typeface="Calibri"/>
              <a:ea typeface="Calibri"/>
              <a:cs typeface="Calibri"/>
              <a:sym typeface="Calibri"/>
            </a:endParaRPr>
          </a:p>
          <a:p>
            <a:pPr indent="0" lvl="0" marL="12700" rtl="0" algn="l">
              <a:lnSpc>
                <a:spcPct val="100000"/>
              </a:lnSpc>
              <a:spcBef>
                <a:spcPts val="1000"/>
              </a:spcBef>
              <a:spcAft>
                <a:spcPts val="0"/>
              </a:spcAft>
              <a:buNone/>
            </a:pPr>
            <a:r>
              <a:rPr lang="en-US" sz="1400">
                <a:latin typeface="Calibri"/>
                <a:ea typeface="Calibri"/>
                <a:cs typeface="Calibri"/>
                <a:sym typeface="Calibri"/>
              </a:rPr>
              <a:t>+91 9444536574</a:t>
            </a:r>
            <a:endParaRPr sz="1400">
              <a:latin typeface="Calibri"/>
              <a:ea typeface="Calibri"/>
              <a:cs typeface="Calibri"/>
              <a:sym typeface="Calibri"/>
            </a:endParaRPr>
          </a:p>
        </p:txBody>
      </p:sp>
      <p:sp>
        <p:nvSpPr>
          <p:cNvPr id="751" name="Google Shape;751;p26"/>
          <p:cNvSpPr txBox="1"/>
          <p:nvPr/>
        </p:nvSpPr>
        <p:spPr>
          <a:xfrm>
            <a:off x="8426716" y="4024045"/>
            <a:ext cx="2702560" cy="1305560"/>
          </a:xfrm>
          <a:prstGeom prst="rect">
            <a:avLst/>
          </a:prstGeom>
          <a:noFill/>
          <a:ln>
            <a:noFill/>
          </a:ln>
        </p:spPr>
        <p:txBody>
          <a:bodyPr anchorCtr="0" anchor="t" bIns="0" lIns="0" spcFirstLastPara="1" rIns="0" wrap="square" tIns="12050">
            <a:spAutoFit/>
          </a:bodyPr>
          <a:lstStyle/>
          <a:p>
            <a:pPr indent="0" lvl="0" marL="12700" marR="1208405" rtl="0" algn="l">
              <a:lnSpc>
                <a:spcPct val="150000"/>
              </a:lnSpc>
              <a:spcBef>
                <a:spcPts val="0"/>
              </a:spcBef>
              <a:spcAft>
                <a:spcPts val="0"/>
              </a:spcAft>
              <a:buNone/>
            </a:pPr>
            <a:r>
              <a:rPr b="1" lang="en-US" sz="1400">
                <a:latin typeface="Calibri"/>
                <a:ea typeface="Calibri"/>
                <a:cs typeface="Calibri"/>
                <a:sym typeface="Calibri"/>
              </a:rPr>
              <a:t>Ms. Ramya P </a:t>
            </a:r>
            <a:r>
              <a:rPr i="1" lang="en-US" sz="1400">
                <a:latin typeface="Calibri"/>
                <a:ea typeface="Calibri"/>
                <a:cs typeface="Calibri"/>
                <a:sym typeface="Calibri"/>
              </a:rPr>
              <a:t>Officer, Dean (IACR) </a:t>
            </a:r>
            <a:r>
              <a:rPr lang="en-US" sz="1400" u="sng">
                <a:solidFill>
                  <a:srgbClr val="0562C1"/>
                </a:solidFill>
                <a:latin typeface="Calibri"/>
                <a:ea typeface="Calibri"/>
                <a:cs typeface="Calibri"/>
                <a:sym typeface="Calibri"/>
                <a:hlinkClick r:id="rId7">
                  <a:extLst>
                    <a:ext uri="{A12FA001-AC4F-418D-AE19-62706E023703}">
                      <ahyp:hlinkClr val="tx"/>
                    </a:ext>
                  </a:extLst>
                </a:hlinkClick>
              </a:rPr>
              <a:t>iacroffice@nitc.ac.in</a:t>
            </a:r>
            <a:endParaRPr sz="1400">
              <a:latin typeface="Calibri"/>
              <a:ea typeface="Calibri"/>
              <a:cs typeface="Calibri"/>
              <a:sym typeface="Calibri"/>
            </a:endParaRPr>
          </a:p>
          <a:p>
            <a:pPr indent="0" lvl="0" marL="12700" rtl="0" algn="l">
              <a:lnSpc>
                <a:spcPct val="100000"/>
              </a:lnSpc>
              <a:spcBef>
                <a:spcPts val="845"/>
              </a:spcBef>
              <a:spcAft>
                <a:spcPts val="0"/>
              </a:spcAft>
              <a:buNone/>
            </a:pPr>
            <a:r>
              <a:rPr lang="en-US" sz="1400">
                <a:latin typeface="Calibri"/>
                <a:ea typeface="Calibri"/>
                <a:cs typeface="Calibri"/>
                <a:sym typeface="Calibri"/>
              </a:rPr>
              <a:t>(M) +91 98958 47518 </a:t>
            </a:r>
            <a:r>
              <a:rPr lang="en-US" sz="1400">
                <a:solidFill>
                  <a:srgbClr val="006FC0"/>
                </a:solidFill>
                <a:latin typeface="Calibri"/>
                <a:ea typeface="Calibri"/>
                <a:cs typeface="Calibri"/>
                <a:sym typeface="Calibri"/>
              </a:rPr>
              <a:t>0495- 2285091</a:t>
            </a:r>
            <a:endParaRPr sz="1400">
              <a:latin typeface="Calibri"/>
              <a:ea typeface="Calibri"/>
              <a:cs typeface="Calibri"/>
              <a:sym typeface="Calibri"/>
            </a:endParaRPr>
          </a:p>
        </p:txBody>
      </p:sp>
      <p:pic>
        <p:nvPicPr>
          <p:cNvPr id="752" name="Google Shape;752;p26"/>
          <p:cNvPicPr preferRelativeResize="0"/>
          <p:nvPr/>
        </p:nvPicPr>
        <p:blipFill rotWithShape="1">
          <a:blip r:embed="rId8">
            <a:alphaModFix/>
          </a:blip>
          <a:srcRect b="0" l="0" r="0" t="0"/>
          <a:stretch/>
        </p:blipFill>
        <p:spPr>
          <a:xfrm>
            <a:off x="614014" y="2176276"/>
            <a:ext cx="1362769" cy="1404190"/>
          </a:xfrm>
          <a:prstGeom prst="rect">
            <a:avLst/>
          </a:prstGeom>
          <a:noFill/>
          <a:ln>
            <a:noFill/>
          </a:ln>
        </p:spPr>
      </p:pic>
      <p:pic>
        <p:nvPicPr>
          <p:cNvPr id="753" name="Google Shape;753;p26"/>
          <p:cNvPicPr preferRelativeResize="0"/>
          <p:nvPr/>
        </p:nvPicPr>
        <p:blipFill rotWithShape="1">
          <a:blip r:embed="rId9">
            <a:alphaModFix/>
          </a:blip>
          <a:srcRect b="0" l="0" r="0" t="0"/>
          <a:stretch/>
        </p:blipFill>
        <p:spPr>
          <a:xfrm>
            <a:off x="614014" y="4131200"/>
            <a:ext cx="1362769" cy="1592268"/>
          </a:xfrm>
          <a:prstGeom prst="rect">
            <a:avLst/>
          </a:prstGeom>
          <a:noFill/>
          <a:ln>
            <a:noFill/>
          </a:ln>
        </p:spPr>
      </p:pic>
      <p:pic>
        <p:nvPicPr>
          <p:cNvPr id="754" name="Google Shape;754;p26"/>
          <p:cNvPicPr preferRelativeResize="0"/>
          <p:nvPr/>
        </p:nvPicPr>
        <p:blipFill rotWithShape="1">
          <a:blip r:embed="rId10">
            <a:alphaModFix/>
          </a:blip>
          <a:srcRect b="0" l="0" r="0" t="0"/>
          <a:stretch/>
        </p:blipFill>
        <p:spPr>
          <a:xfrm>
            <a:off x="6955514" y="4065134"/>
            <a:ext cx="1271568" cy="1612434"/>
          </a:xfrm>
          <a:prstGeom prst="rect">
            <a:avLst/>
          </a:prstGeom>
          <a:noFill/>
          <a:ln>
            <a:noFill/>
          </a:ln>
        </p:spPr>
      </p:pic>
      <p:pic>
        <p:nvPicPr>
          <p:cNvPr id="755" name="Google Shape;755;p26"/>
          <p:cNvPicPr preferRelativeResize="0"/>
          <p:nvPr/>
        </p:nvPicPr>
        <p:blipFill rotWithShape="1">
          <a:blip r:embed="rId11">
            <a:alphaModFix/>
          </a:blip>
          <a:srcRect b="0" l="0" r="0" t="0"/>
          <a:stretch/>
        </p:blipFill>
        <p:spPr>
          <a:xfrm>
            <a:off x="6966204" y="2173223"/>
            <a:ext cx="1235963" cy="1325879"/>
          </a:xfrm>
          <a:prstGeom prst="rect">
            <a:avLst/>
          </a:prstGeom>
          <a:noFill/>
          <a:ln>
            <a:noFill/>
          </a:ln>
        </p:spPr>
      </p:pic>
      <p:sp>
        <p:nvSpPr>
          <p:cNvPr id="756" name="Google Shape;756;p26"/>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g342a7a9e153_2_82"/>
          <p:cNvSpPr txBox="1"/>
          <p:nvPr>
            <p:ph type="title"/>
          </p:nvPr>
        </p:nvSpPr>
        <p:spPr>
          <a:xfrm>
            <a:off x="628474" y="43125"/>
            <a:ext cx="99954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4000"/>
              <a:buFont typeface="Calibri"/>
              <a:buNone/>
            </a:pPr>
            <a:r>
              <a:rPr lang="en-US" sz="4000"/>
              <a:t>THANK YOU </a:t>
            </a:r>
            <a:endParaRPr sz="4000"/>
          </a:p>
        </p:txBody>
      </p:sp>
      <p:sp>
        <p:nvSpPr>
          <p:cNvPr id="763" name="Google Shape;763;g342a7a9e153_2_82"/>
          <p:cNvSpPr/>
          <p:nvPr/>
        </p:nvSpPr>
        <p:spPr>
          <a:xfrm>
            <a:off x="-9625" y="5995448"/>
            <a:ext cx="12201626" cy="944367"/>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4" name="Google Shape;764;g342a7a9e153_2_82"/>
          <p:cNvSpPr txBox="1"/>
          <p:nvPr/>
        </p:nvSpPr>
        <p:spPr>
          <a:xfrm>
            <a:off x="-9625" y="6274305"/>
            <a:ext cx="121920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000" u="sng" cap="none" strike="noStrike">
                <a:solidFill>
                  <a:schemeClr val="lt1"/>
                </a:solidFill>
                <a:latin typeface="Calibri"/>
                <a:ea typeface="Calibri"/>
                <a:cs typeface="Calibri"/>
                <a:sym typeface="Calibri"/>
              </a:rPr>
              <a:t>https://nitc.ac.in/</a:t>
            </a:r>
            <a:endParaRPr/>
          </a:p>
        </p:txBody>
      </p:sp>
      <p:pic>
        <p:nvPicPr>
          <p:cNvPr id="765" name="Google Shape;765;g342a7a9e153_2_82"/>
          <p:cNvPicPr preferRelativeResize="0"/>
          <p:nvPr/>
        </p:nvPicPr>
        <p:blipFill rotWithShape="1">
          <a:blip r:embed="rId3">
            <a:alphaModFix/>
          </a:blip>
          <a:srcRect b="0" l="0" r="0" t="10966"/>
          <a:stretch/>
        </p:blipFill>
        <p:spPr>
          <a:xfrm>
            <a:off x="8165550" y="4033437"/>
            <a:ext cx="3782751" cy="1926075"/>
          </a:xfrm>
          <a:prstGeom prst="rect">
            <a:avLst/>
          </a:prstGeom>
          <a:noFill/>
          <a:ln>
            <a:noFill/>
          </a:ln>
        </p:spPr>
      </p:pic>
      <p:pic>
        <p:nvPicPr>
          <p:cNvPr descr="A logo of a company&#10;&#10;Description automatically generated with medium confidence" id="766" name="Google Shape;766;g342a7a9e153_2_82"/>
          <p:cNvPicPr preferRelativeResize="0"/>
          <p:nvPr/>
        </p:nvPicPr>
        <p:blipFill rotWithShape="1">
          <a:blip r:embed="rId4">
            <a:alphaModFix/>
          </a:blip>
          <a:srcRect b="0" l="0" r="0" t="0"/>
          <a:stretch/>
        </p:blipFill>
        <p:spPr>
          <a:xfrm>
            <a:off x="10669233" y="43117"/>
            <a:ext cx="1169449" cy="1391166"/>
          </a:xfrm>
          <a:prstGeom prst="rect">
            <a:avLst/>
          </a:prstGeom>
          <a:noFill/>
          <a:ln>
            <a:noFill/>
          </a:ln>
        </p:spPr>
      </p:pic>
      <p:pic>
        <p:nvPicPr>
          <p:cNvPr descr="National Institute of Technology" id="767" name="Google Shape;767;g342a7a9e153_2_82"/>
          <p:cNvPicPr preferRelativeResize="0"/>
          <p:nvPr/>
        </p:nvPicPr>
        <p:blipFill rotWithShape="1">
          <a:blip r:embed="rId5">
            <a:alphaModFix/>
          </a:blip>
          <a:srcRect b="0" l="0" r="0" t="0"/>
          <a:stretch/>
        </p:blipFill>
        <p:spPr>
          <a:xfrm>
            <a:off x="108675" y="1106550"/>
            <a:ext cx="4251351" cy="2088975"/>
          </a:xfrm>
          <a:prstGeom prst="rect">
            <a:avLst/>
          </a:prstGeom>
          <a:noFill/>
          <a:ln>
            <a:noFill/>
          </a:ln>
        </p:spPr>
      </p:pic>
      <p:pic>
        <p:nvPicPr>
          <p:cNvPr descr="A large building with trees in the background&#10;&#10;Description automatically generated" id="768" name="Google Shape;768;g342a7a9e153_2_82"/>
          <p:cNvPicPr preferRelativeResize="0"/>
          <p:nvPr/>
        </p:nvPicPr>
        <p:blipFill rotWithShape="1">
          <a:blip r:embed="rId6">
            <a:alphaModFix/>
          </a:blip>
          <a:srcRect b="0" l="0" r="0" t="0"/>
          <a:stretch/>
        </p:blipFill>
        <p:spPr>
          <a:xfrm>
            <a:off x="108676" y="3259775"/>
            <a:ext cx="4251349" cy="2671437"/>
          </a:xfrm>
          <a:prstGeom prst="rect">
            <a:avLst/>
          </a:prstGeom>
          <a:noFill/>
          <a:ln>
            <a:noFill/>
          </a:ln>
        </p:spPr>
      </p:pic>
      <p:pic>
        <p:nvPicPr>
          <p:cNvPr descr="A basketball court outside of a building&#10;&#10;Description automatically generated" id="769" name="Google Shape;769;g342a7a9e153_2_82"/>
          <p:cNvPicPr preferRelativeResize="0"/>
          <p:nvPr/>
        </p:nvPicPr>
        <p:blipFill rotWithShape="1">
          <a:blip r:embed="rId7">
            <a:alphaModFix/>
          </a:blip>
          <a:srcRect b="0" l="0" r="0" t="37721"/>
          <a:stretch/>
        </p:blipFill>
        <p:spPr>
          <a:xfrm>
            <a:off x="4428975" y="2444025"/>
            <a:ext cx="4181625" cy="1553475"/>
          </a:xfrm>
          <a:prstGeom prst="rect">
            <a:avLst/>
          </a:prstGeom>
          <a:noFill/>
          <a:ln>
            <a:noFill/>
          </a:ln>
        </p:spPr>
      </p:pic>
      <p:pic>
        <p:nvPicPr>
          <p:cNvPr descr="A building with trees around it&#10;&#10;Description automatically generated" id="770" name="Google Shape;770;g342a7a9e153_2_82"/>
          <p:cNvPicPr preferRelativeResize="0"/>
          <p:nvPr/>
        </p:nvPicPr>
        <p:blipFill rotWithShape="1">
          <a:blip r:embed="rId8">
            <a:alphaModFix/>
          </a:blip>
          <a:srcRect b="0" l="0" r="0" t="0"/>
          <a:stretch/>
        </p:blipFill>
        <p:spPr>
          <a:xfrm>
            <a:off x="4463700" y="4033425"/>
            <a:ext cx="3598175" cy="1890150"/>
          </a:xfrm>
          <a:prstGeom prst="rect">
            <a:avLst/>
          </a:prstGeom>
          <a:noFill/>
          <a:ln>
            <a:noFill/>
          </a:ln>
        </p:spPr>
      </p:pic>
      <p:pic>
        <p:nvPicPr>
          <p:cNvPr id="771" name="Google Shape;771;g342a7a9e153_2_82"/>
          <p:cNvPicPr preferRelativeResize="0"/>
          <p:nvPr/>
        </p:nvPicPr>
        <p:blipFill rotWithShape="1">
          <a:blip r:embed="rId9">
            <a:alphaModFix/>
          </a:blip>
          <a:srcRect b="0" l="0" r="0" t="0"/>
          <a:stretch/>
        </p:blipFill>
        <p:spPr>
          <a:xfrm>
            <a:off x="4460425" y="1071600"/>
            <a:ext cx="4118726" cy="1325700"/>
          </a:xfrm>
          <a:prstGeom prst="rect">
            <a:avLst/>
          </a:prstGeom>
          <a:noFill/>
          <a:ln>
            <a:noFill/>
          </a:ln>
        </p:spPr>
      </p:pic>
      <p:pic>
        <p:nvPicPr>
          <p:cNvPr descr="National Institute of Technology" id="772" name="Google Shape;772;g342a7a9e153_2_82"/>
          <p:cNvPicPr preferRelativeResize="0"/>
          <p:nvPr/>
        </p:nvPicPr>
        <p:blipFill rotWithShape="1">
          <a:blip r:embed="rId10">
            <a:alphaModFix/>
          </a:blip>
          <a:srcRect b="0" l="0" r="0" t="23372"/>
          <a:stretch/>
        </p:blipFill>
        <p:spPr>
          <a:xfrm>
            <a:off x="8744750" y="1462650"/>
            <a:ext cx="3093926" cy="2470356"/>
          </a:xfrm>
          <a:prstGeom prst="rect">
            <a:avLst/>
          </a:prstGeom>
          <a:noFill/>
          <a:ln>
            <a:noFill/>
          </a:ln>
        </p:spPr>
      </p:pic>
      <p:pic>
        <p:nvPicPr>
          <p:cNvPr descr="359 Handshake Thank You Stock Vectors and Vector Art ..." id="773" name="Google Shape;773;g342a7a9e153_2_82"/>
          <p:cNvPicPr preferRelativeResize="0"/>
          <p:nvPr/>
        </p:nvPicPr>
        <p:blipFill rotWithShape="1">
          <a:blip r:embed="rId11">
            <a:alphaModFix/>
          </a:blip>
          <a:srcRect b="42693" l="22597" r="26343" t="13367"/>
          <a:stretch/>
        </p:blipFill>
        <p:spPr>
          <a:xfrm>
            <a:off x="6870264" y="197165"/>
            <a:ext cx="1740325" cy="875462"/>
          </a:xfrm>
          <a:prstGeom prst="rect">
            <a:avLst/>
          </a:prstGeom>
          <a:noFill/>
          <a:ln>
            <a:noFill/>
          </a:ln>
        </p:spPr>
      </p:pic>
      <p:pic>
        <p:nvPicPr>
          <p:cNvPr id="774" name="Google Shape;774;g342a7a9e153_2_82"/>
          <p:cNvPicPr preferRelativeResize="0"/>
          <p:nvPr/>
        </p:nvPicPr>
        <p:blipFill>
          <a:blip r:embed="rId12">
            <a:alphaModFix/>
          </a:blip>
          <a:stretch>
            <a:fillRect/>
          </a:stretch>
        </p:blipFill>
        <p:spPr>
          <a:xfrm>
            <a:off x="5656776" y="247425"/>
            <a:ext cx="1169450" cy="774942"/>
          </a:xfrm>
          <a:prstGeom prst="rect">
            <a:avLst/>
          </a:prstGeom>
          <a:solidFill>
            <a:schemeClr val="lt1"/>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6" name="Shape 206"/>
        <p:cNvGrpSpPr/>
        <p:nvPr/>
      </p:nvGrpSpPr>
      <p:grpSpPr>
        <a:xfrm>
          <a:off x="0" y="0"/>
          <a:ext cx="0" cy="0"/>
          <a:chOff x="0" y="0"/>
          <a:chExt cx="0" cy="0"/>
        </a:xfrm>
      </p:grpSpPr>
      <p:sp>
        <p:nvSpPr>
          <p:cNvPr id="207" name="Google Shape;207;p3"/>
          <p:cNvSpPr txBox="1"/>
          <p:nvPr/>
        </p:nvSpPr>
        <p:spPr>
          <a:xfrm>
            <a:off x="9900869" y="6434721"/>
            <a:ext cx="1981835" cy="268605"/>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1600">
                <a:solidFill>
                  <a:srgbClr val="2E5496"/>
                </a:solidFill>
                <a:latin typeface="Calibri"/>
                <a:ea typeface="Calibri"/>
                <a:cs typeface="Calibri"/>
                <a:sym typeface="Calibri"/>
              </a:rPr>
              <a:t>NIT CALICUT | nitc.ac.in</a:t>
            </a:r>
            <a:endParaRPr sz="1600">
              <a:latin typeface="Calibri"/>
              <a:ea typeface="Calibri"/>
              <a:cs typeface="Calibri"/>
              <a:sym typeface="Calibri"/>
            </a:endParaRPr>
          </a:p>
        </p:txBody>
      </p:sp>
      <p:grpSp>
        <p:nvGrpSpPr>
          <p:cNvPr id="208" name="Google Shape;208;p3"/>
          <p:cNvGrpSpPr/>
          <p:nvPr/>
        </p:nvGrpSpPr>
        <p:grpSpPr>
          <a:xfrm>
            <a:off x="0" y="0"/>
            <a:ext cx="12192000" cy="6858000"/>
            <a:chOff x="0" y="0"/>
            <a:chExt cx="12192000" cy="6858000"/>
          </a:xfrm>
        </p:grpSpPr>
        <p:sp>
          <p:nvSpPr>
            <p:cNvPr id="209" name="Google Shape;209;p3"/>
            <p:cNvSpPr/>
            <p:nvPr/>
          </p:nvSpPr>
          <p:spPr>
            <a:xfrm>
              <a:off x="0" y="6575425"/>
              <a:ext cx="9677400" cy="12700"/>
            </a:xfrm>
            <a:custGeom>
              <a:rect b="b" l="l" r="r" t="t"/>
              <a:pathLst>
                <a:path extrusionOk="0" h="12700" w="9677400">
                  <a:moveTo>
                    <a:pt x="9677400" y="12700"/>
                  </a:moveTo>
                  <a:lnTo>
                    <a:pt x="0" y="12700"/>
                  </a:lnTo>
                  <a:lnTo>
                    <a:pt x="0" y="0"/>
                  </a:lnTo>
                  <a:lnTo>
                    <a:pt x="9677400" y="0"/>
                  </a:lnTo>
                  <a:lnTo>
                    <a:pt x="9677400" y="12700"/>
                  </a:lnTo>
                  <a:close/>
                </a:path>
              </a:pathLst>
            </a:custGeom>
            <a:solidFill>
              <a:srgbClr val="5B9BD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0" name="Google Shape;210;p3"/>
            <p:cNvSpPr/>
            <p:nvPr/>
          </p:nvSpPr>
          <p:spPr>
            <a:xfrm>
              <a:off x="0" y="0"/>
              <a:ext cx="9156700" cy="1047115"/>
            </a:xfrm>
            <a:custGeom>
              <a:rect b="b" l="l" r="r" t="t"/>
              <a:pathLst>
                <a:path extrusionOk="0" h="1047115" w="9156700">
                  <a:moveTo>
                    <a:pt x="3034284" y="0"/>
                  </a:moveTo>
                  <a:lnTo>
                    <a:pt x="0" y="0"/>
                  </a:lnTo>
                  <a:lnTo>
                    <a:pt x="0" y="1046988"/>
                  </a:lnTo>
                  <a:lnTo>
                    <a:pt x="3034284" y="1046988"/>
                  </a:lnTo>
                  <a:lnTo>
                    <a:pt x="3034284" y="0"/>
                  </a:lnTo>
                  <a:close/>
                </a:path>
                <a:path extrusionOk="0" h="1047115" w="9156700">
                  <a:moveTo>
                    <a:pt x="9156192" y="0"/>
                  </a:moveTo>
                  <a:lnTo>
                    <a:pt x="6071616" y="0"/>
                  </a:lnTo>
                  <a:lnTo>
                    <a:pt x="6071616" y="1046988"/>
                  </a:lnTo>
                  <a:lnTo>
                    <a:pt x="9156192" y="1046988"/>
                  </a:lnTo>
                  <a:lnTo>
                    <a:pt x="9156192" y="0"/>
                  </a:lnTo>
                  <a:close/>
                </a:path>
              </a:pathLst>
            </a:custGeom>
            <a:solidFill>
              <a:srgbClr val="F1B3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1" name="Google Shape;211;p3"/>
            <p:cNvSpPr/>
            <p:nvPr/>
          </p:nvSpPr>
          <p:spPr>
            <a:xfrm>
              <a:off x="0" y="0"/>
              <a:ext cx="9156700" cy="1054100"/>
            </a:xfrm>
            <a:custGeom>
              <a:rect b="b" l="l" r="r" t="t"/>
              <a:pathLst>
                <a:path extrusionOk="0" h="1054100" w="9156700">
                  <a:moveTo>
                    <a:pt x="3034284" y="0"/>
                  </a:moveTo>
                  <a:lnTo>
                    <a:pt x="6350" y="0"/>
                  </a:lnTo>
                  <a:lnTo>
                    <a:pt x="0" y="0"/>
                  </a:lnTo>
                  <a:lnTo>
                    <a:pt x="0" y="6350"/>
                  </a:lnTo>
                  <a:lnTo>
                    <a:pt x="0" y="1041400"/>
                  </a:lnTo>
                  <a:lnTo>
                    <a:pt x="0" y="1047750"/>
                  </a:lnTo>
                  <a:lnTo>
                    <a:pt x="0" y="1054100"/>
                  </a:lnTo>
                  <a:lnTo>
                    <a:pt x="3034284" y="1054100"/>
                  </a:lnTo>
                  <a:lnTo>
                    <a:pt x="3034284" y="1047750"/>
                  </a:lnTo>
                  <a:lnTo>
                    <a:pt x="3034284" y="1041400"/>
                  </a:lnTo>
                  <a:lnTo>
                    <a:pt x="6350" y="1041400"/>
                  </a:lnTo>
                  <a:lnTo>
                    <a:pt x="6350" y="1047750"/>
                  </a:lnTo>
                  <a:lnTo>
                    <a:pt x="3175" y="1047750"/>
                  </a:lnTo>
                  <a:lnTo>
                    <a:pt x="3175" y="1044575"/>
                  </a:lnTo>
                  <a:lnTo>
                    <a:pt x="6350" y="1047750"/>
                  </a:lnTo>
                  <a:lnTo>
                    <a:pt x="6350" y="1041400"/>
                  </a:lnTo>
                  <a:lnTo>
                    <a:pt x="6350" y="6350"/>
                  </a:lnTo>
                  <a:lnTo>
                    <a:pt x="3034284" y="6350"/>
                  </a:lnTo>
                  <a:lnTo>
                    <a:pt x="3034284" y="0"/>
                  </a:lnTo>
                  <a:close/>
                </a:path>
                <a:path extrusionOk="0" h="1054100" w="9156700">
                  <a:moveTo>
                    <a:pt x="9156192" y="1041400"/>
                  </a:moveTo>
                  <a:lnTo>
                    <a:pt x="6071616" y="1041400"/>
                  </a:lnTo>
                  <a:lnTo>
                    <a:pt x="6071616" y="1047750"/>
                  </a:lnTo>
                  <a:lnTo>
                    <a:pt x="6071616" y="1054100"/>
                  </a:lnTo>
                  <a:lnTo>
                    <a:pt x="9156192" y="1054100"/>
                  </a:lnTo>
                  <a:lnTo>
                    <a:pt x="9156192" y="1047750"/>
                  </a:lnTo>
                  <a:lnTo>
                    <a:pt x="9156192" y="1041400"/>
                  </a:lnTo>
                  <a:close/>
                </a:path>
                <a:path extrusionOk="0" h="1054100" w="9156700">
                  <a:moveTo>
                    <a:pt x="9156192" y="0"/>
                  </a:moveTo>
                  <a:lnTo>
                    <a:pt x="6071616" y="0"/>
                  </a:lnTo>
                  <a:lnTo>
                    <a:pt x="6071616" y="6350"/>
                  </a:lnTo>
                  <a:lnTo>
                    <a:pt x="9156192" y="6350"/>
                  </a:lnTo>
                  <a:lnTo>
                    <a:pt x="9156192" y="0"/>
                  </a:lnTo>
                  <a:close/>
                </a:path>
              </a:pathLst>
            </a:custGeom>
            <a:solidFill>
              <a:srgbClr val="162C5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12" name="Google Shape;212;p3"/>
            <p:cNvPicPr preferRelativeResize="0"/>
            <p:nvPr/>
          </p:nvPicPr>
          <p:blipFill rotWithShape="1">
            <a:blip r:embed="rId3">
              <a:alphaModFix/>
            </a:blip>
            <a:srcRect b="0" l="0" r="0" t="0"/>
            <a:stretch/>
          </p:blipFill>
          <p:spPr>
            <a:xfrm>
              <a:off x="0" y="836675"/>
              <a:ext cx="12192000" cy="219455"/>
            </a:xfrm>
            <a:prstGeom prst="rect">
              <a:avLst/>
            </a:prstGeom>
            <a:noFill/>
            <a:ln>
              <a:noFill/>
            </a:ln>
          </p:spPr>
        </p:pic>
        <p:sp>
          <p:nvSpPr>
            <p:cNvPr id="213" name="Google Shape;213;p3"/>
            <p:cNvSpPr/>
            <p:nvPr/>
          </p:nvSpPr>
          <p:spPr>
            <a:xfrm>
              <a:off x="3034283" y="0"/>
              <a:ext cx="3037840" cy="4128770"/>
            </a:xfrm>
            <a:custGeom>
              <a:rect b="b" l="l" r="r" t="t"/>
              <a:pathLst>
                <a:path extrusionOk="0" h="4128770" w="3037840">
                  <a:moveTo>
                    <a:pt x="3037332" y="4128516"/>
                  </a:moveTo>
                  <a:lnTo>
                    <a:pt x="0" y="4128516"/>
                  </a:lnTo>
                  <a:lnTo>
                    <a:pt x="0" y="0"/>
                  </a:lnTo>
                  <a:lnTo>
                    <a:pt x="3037332" y="0"/>
                  </a:lnTo>
                  <a:lnTo>
                    <a:pt x="3037332" y="4128516"/>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14" name="Google Shape;214;p3"/>
            <p:cNvPicPr preferRelativeResize="0"/>
            <p:nvPr/>
          </p:nvPicPr>
          <p:blipFill rotWithShape="1">
            <a:blip r:embed="rId4">
              <a:alphaModFix/>
            </a:blip>
            <a:srcRect b="0" l="0" r="0" t="0"/>
            <a:stretch/>
          </p:blipFill>
          <p:spPr>
            <a:xfrm>
              <a:off x="3035808" y="2357665"/>
              <a:ext cx="3000755" cy="4500333"/>
            </a:xfrm>
            <a:prstGeom prst="rect">
              <a:avLst/>
            </a:prstGeom>
            <a:noFill/>
            <a:ln>
              <a:noFill/>
            </a:ln>
          </p:spPr>
        </p:pic>
        <p:pic>
          <p:nvPicPr>
            <p:cNvPr id="215" name="Google Shape;215;p3"/>
            <p:cNvPicPr preferRelativeResize="0"/>
            <p:nvPr/>
          </p:nvPicPr>
          <p:blipFill rotWithShape="1">
            <a:blip r:embed="rId5">
              <a:alphaModFix/>
            </a:blip>
            <a:srcRect b="0" l="0" r="0" t="0"/>
            <a:stretch/>
          </p:blipFill>
          <p:spPr>
            <a:xfrm>
              <a:off x="5890259" y="0"/>
              <a:ext cx="3387851" cy="6858000"/>
            </a:xfrm>
            <a:prstGeom prst="rect">
              <a:avLst/>
            </a:prstGeom>
            <a:noFill/>
            <a:ln>
              <a:noFill/>
            </a:ln>
          </p:spPr>
        </p:pic>
        <p:pic>
          <p:nvPicPr>
            <p:cNvPr id="216" name="Google Shape;216;p3"/>
            <p:cNvPicPr preferRelativeResize="0"/>
            <p:nvPr/>
          </p:nvPicPr>
          <p:blipFill rotWithShape="1">
            <a:blip r:embed="rId6">
              <a:alphaModFix/>
            </a:blip>
            <a:srcRect b="0" l="0" r="0" t="0"/>
            <a:stretch/>
          </p:blipFill>
          <p:spPr>
            <a:xfrm>
              <a:off x="0" y="0"/>
              <a:ext cx="3037332" cy="6858000"/>
            </a:xfrm>
            <a:prstGeom prst="rect">
              <a:avLst/>
            </a:prstGeom>
            <a:noFill/>
            <a:ln>
              <a:noFill/>
            </a:ln>
          </p:spPr>
        </p:pic>
      </p:grpSp>
      <p:sp>
        <p:nvSpPr>
          <p:cNvPr id="217" name="Google Shape;217;p3"/>
          <p:cNvSpPr txBox="1"/>
          <p:nvPr/>
        </p:nvSpPr>
        <p:spPr>
          <a:xfrm>
            <a:off x="272783" y="1199438"/>
            <a:ext cx="2397760" cy="880110"/>
          </a:xfrm>
          <a:prstGeom prst="rect">
            <a:avLst/>
          </a:prstGeom>
          <a:noFill/>
          <a:ln>
            <a:noFill/>
          </a:ln>
        </p:spPr>
        <p:txBody>
          <a:bodyPr anchorCtr="0" anchor="t" bIns="0" lIns="0" spcFirstLastPara="1" rIns="0" wrap="square" tIns="13325">
            <a:spAutoFit/>
          </a:bodyPr>
          <a:lstStyle/>
          <a:p>
            <a:pPr indent="0" lvl="0" marL="12065" marR="5080" rtl="0" algn="ctr">
              <a:lnSpc>
                <a:spcPct val="100000"/>
              </a:lnSpc>
              <a:spcBef>
                <a:spcPts val="0"/>
              </a:spcBef>
              <a:spcAft>
                <a:spcPts val="0"/>
              </a:spcAft>
              <a:buNone/>
            </a:pPr>
            <a:r>
              <a:rPr i="1" lang="en-US" sz="1400">
                <a:latin typeface="Calibri"/>
                <a:ea typeface="Calibri"/>
                <a:cs typeface="Calibri"/>
                <a:sym typeface="Calibri"/>
              </a:rPr>
              <a:t>The region of Malabar that hosts the Institute is the northern part of the State of Kerala and is a destination for ecotourism.</a:t>
            </a:r>
            <a:endParaRPr sz="1400">
              <a:latin typeface="Calibri"/>
              <a:ea typeface="Calibri"/>
              <a:cs typeface="Calibri"/>
              <a:sym typeface="Calibri"/>
            </a:endParaRPr>
          </a:p>
        </p:txBody>
      </p:sp>
      <p:sp>
        <p:nvSpPr>
          <p:cNvPr id="218" name="Google Shape;218;p3"/>
          <p:cNvSpPr txBox="1"/>
          <p:nvPr/>
        </p:nvSpPr>
        <p:spPr>
          <a:xfrm>
            <a:off x="3034283" y="1199438"/>
            <a:ext cx="3037840" cy="666750"/>
          </a:xfrm>
          <a:prstGeom prst="rect">
            <a:avLst/>
          </a:prstGeom>
          <a:noFill/>
          <a:ln>
            <a:noFill/>
          </a:ln>
        </p:spPr>
        <p:txBody>
          <a:bodyPr anchorCtr="0" anchor="t" bIns="0" lIns="0" spcFirstLastPara="1" rIns="0" wrap="square" tIns="13325">
            <a:spAutoFit/>
          </a:bodyPr>
          <a:lstStyle/>
          <a:p>
            <a:pPr indent="635" lvl="0" marL="376555" marR="526415" rtl="0" algn="ctr">
              <a:lnSpc>
                <a:spcPct val="100000"/>
              </a:lnSpc>
              <a:spcBef>
                <a:spcPts val="0"/>
              </a:spcBef>
              <a:spcAft>
                <a:spcPts val="0"/>
              </a:spcAft>
              <a:buNone/>
            </a:pPr>
            <a:r>
              <a:rPr i="1" lang="en-US" sz="1400">
                <a:solidFill>
                  <a:srgbClr val="FFFFFF"/>
                </a:solidFill>
                <a:latin typeface="Calibri"/>
                <a:ea typeface="Calibri"/>
                <a:cs typeface="Calibri"/>
                <a:sym typeface="Calibri"/>
              </a:rPr>
              <a:t>Malabar is historically known for its spices and trading with the Middle East.</a:t>
            </a:r>
            <a:endParaRPr sz="1400">
              <a:latin typeface="Calibri"/>
              <a:ea typeface="Calibri"/>
              <a:cs typeface="Calibri"/>
              <a:sym typeface="Calibri"/>
            </a:endParaRPr>
          </a:p>
        </p:txBody>
      </p:sp>
      <p:sp>
        <p:nvSpPr>
          <p:cNvPr id="219" name="Google Shape;219;p3"/>
          <p:cNvSpPr txBox="1"/>
          <p:nvPr/>
        </p:nvSpPr>
        <p:spPr>
          <a:xfrm>
            <a:off x="6118415" y="1199438"/>
            <a:ext cx="2955925" cy="1306830"/>
          </a:xfrm>
          <a:prstGeom prst="rect">
            <a:avLst/>
          </a:prstGeom>
          <a:noFill/>
          <a:ln>
            <a:noFill/>
          </a:ln>
        </p:spPr>
        <p:txBody>
          <a:bodyPr anchorCtr="0" anchor="t" bIns="0" lIns="0" spcFirstLastPara="1" rIns="0" wrap="square" tIns="13325">
            <a:spAutoFit/>
          </a:bodyPr>
          <a:lstStyle/>
          <a:p>
            <a:pPr indent="-1270" lvl="0" marL="12700" marR="5080" rtl="0" algn="ctr">
              <a:lnSpc>
                <a:spcPct val="100000"/>
              </a:lnSpc>
              <a:spcBef>
                <a:spcPts val="0"/>
              </a:spcBef>
              <a:spcAft>
                <a:spcPts val="0"/>
              </a:spcAft>
              <a:buNone/>
            </a:pPr>
            <a:r>
              <a:rPr i="1" lang="en-US" sz="1400">
                <a:latin typeface="Calibri"/>
                <a:ea typeface="Calibri"/>
                <a:cs typeface="Calibri"/>
                <a:sym typeface="Calibri"/>
              </a:rPr>
              <a:t>Kerala is a popular tourist destination, known for its serene backwaters, wildlife sanctuaries, hill stations, and historic sites. Nature's bounty, vibrant culture and exotic cuisine bespeak the land's tourist slogan "God's Own Country".</a:t>
            </a:r>
            <a:endParaRPr sz="1400">
              <a:latin typeface="Calibri"/>
              <a:ea typeface="Calibri"/>
              <a:cs typeface="Calibri"/>
              <a:sym typeface="Calibri"/>
            </a:endParaRPr>
          </a:p>
        </p:txBody>
      </p:sp>
      <p:sp>
        <p:nvSpPr>
          <p:cNvPr id="220" name="Google Shape;220;p3"/>
          <p:cNvSpPr/>
          <p:nvPr/>
        </p:nvSpPr>
        <p:spPr>
          <a:xfrm>
            <a:off x="9156192" y="0"/>
            <a:ext cx="3035935" cy="4114800"/>
          </a:xfrm>
          <a:custGeom>
            <a:rect b="b" l="l" r="r" t="t"/>
            <a:pathLst>
              <a:path extrusionOk="0" h="4114800" w="3035934">
                <a:moveTo>
                  <a:pt x="3035807" y="4114800"/>
                </a:moveTo>
                <a:lnTo>
                  <a:pt x="0" y="4114800"/>
                </a:lnTo>
                <a:lnTo>
                  <a:pt x="0" y="0"/>
                </a:lnTo>
                <a:lnTo>
                  <a:pt x="3035807" y="0"/>
                </a:lnTo>
                <a:lnTo>
                  <a:pt x="3035807" y="411480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1" name="Google Shape;221;p3"/>
          <p:cNvSpPr txBox="1"/>
          <p:nvPr/>
        </p:nvSpPr>
        <p:spPr>
          <a:xfrm>
            <a:off x="9398533" y="1199438"/>
            <a:ext cx="2633980" cy="1093470"/>
          </a:xfrm>
          <a:prstGeom prst="rect">
            <a:avLst/>
          </a:prstGeom>
          <a:noFill/>
          <a:ln>
            <a:noFill/>
          </a:ln>
        </p:spPr>
        <p:txBody>
          <a:bodyPr anchorCtr="0" anchor="t" bIns="0" lIns="0" spcFirstLastPara="1" rIns="0" wrap="square" tIns="13325">
            <a:spAutoFit/>
          </a:bodyPr>
          <a:lstStyle/>
          <a:p>
            <a:pPr indent="0" lvl="0" marL="12700" marR="5080" rtl="0" algn="ctr">
              <a:lnSpc>
                <a:spcPct val="100000"/>
              </a:lnSpc>
              <a:spcBef>
                <a:spcPts val="0"/>
              </a:spcBef>
              <a:spcAft>
                <a:spcPts val="0"/>
              </a:spcAft>
              <a:buNone/>
            </a:pPr>
            <a:r>
              <a:rPr i="1" lang="en-US" sz="1400">
                <a:solidFill>
                  <a:srgbClr val="FFFFFF"/>
                </a:solidFill>
                <a:latin typeface="Calibri"/>
                <a:ea typeface="Calibri"/>
                <a:cs typeface="Calibri"/>
                <a:sym typeface="Calibri"/>
              </a:rPr>
              <a:t>The state is known for its classical dance forms like Kathakali and Mohiniyattam, as well as traditional music and art forms. The official language of Kerala is Malayalam.</a:t>
            </a:r>
            <a:endParaRPr sz="1400">
              <a:latin typeface="Calibri"/>
              <a:ea typeface="Calibri"/>
              <a:cs typeface="Calibri"/>
              <a:sym typeface="Calibri"/>
            </a:endParaRPr>
          </a:p>
        </p:txBody>
      </p:sp>
      <p:pic>
        <p:nvPicPr>
          <p:cNvPr id="222" name="Google Shape;222;p3"/>
          <p:cNvPicPr preferRelativeResize="0"/>
          <p:nvPr/>
        </p:nvPicPr>
        <p:blipFill rotWithShape="1">
          <a:blip r:embed="rId7">
            <a:alphaModFix/>
          </a:blip>
          <a:srcRect b="0" l="0" r="0" t="0"/>
          <a:stretch/>
        </p:blipFill>
        <p:spPr>
          <a:xfrm>
            <a:off x="9156192" y="3585971"/>
            <a:ext cx="3035807" cy="327202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6" name="Shape 226"/>
        <p:cNvGrpSpPr/>
        <p:nvPr/>
      </p:nvGrpSpPr>
      <p:grpSpPr>
        <a:xfrm>
          <a:off x="0" y="0"/>
          <a:ext cx="0" cy="0"/>
          <a:chOff x="0" y="0"/>
          <a:chExt cx="0" cy="0"/>
        </a:xfrm>
      </p:grpSpPr>
      <p:sp>
        <p:nvSpPr>
          <p:cNvPr id="227" name="Google Shape;227;p4"/>
          <p:cNvSpPr txBox="1"/>
          <p:nvPr/>
        </p:nvSpPr>
        <p:spPr>
          <a:xfrm>
            <a:off x="9913569" y="6498063"/>
            <a:ext cx="1956435" cy="202565"/>
          </a:xfrm>
          <a:prstGeom prst="rect">
            <a:avLst/>
          </a:prstGeom>
          <a:noFill/>
          <a:ln>
            <a:noFill/>
          </a:ln>
        </p:spPr>
        <p:txBody>
          <a:bodyPr anchorCtr="0" anchor="t" bIns="0" lIns="0" spcFirstLastPara="1" rIns="0" wrap="square" tIns="0">
            <a:spAutoFit/>
          </a:bodyPr>
          <a:lstStyle/>
          <a:p>
            <a:pPr indent="0" lvl="0" marL="0" rtl="0" algn="l">
              <a:lnSpc>
                <a:spcPct val="94687"/>
              </a:lnSpc>
              <a:spcBef>
                <a:spcPts val="0"/>
              </a:spcBef>
              <a:spcAft>
                <a:spcPts val="0"/>
              </a:spcAft>
              <a:buNone/>
            </a:pPr>
            <a:r>
              <a:rPr lang="en-US" sz="1600">
                <a:solidFill>
                  <a:srgbClr val="2E5496"/>
                </a:solidFill>
                <a:latin typeface="Calibri"/>
                <a:ea typeface="Calibri"/>
                <a:cs typeface="Calibri"/>
                <a:sym typeface="Calibri"/>
              </a:rPr>
              <a:t>NIT CALICUT | nitc.ac.in</a:t>
            </a:r>
            <a:endParaRPr sz="1600">
              <a:latin typeface="Calibri"/>
              <a:ea typeface="Calibri"/>
              <a:cs typeface="Calibri"/>
              <a:sym typeface="Calibri"/>
            </a:endParaRPr>
          </a:p>
        </p:txBody>
      </p:sp>
      <p:sp>
        <p:nvSpPr>
          <p:cNvPr id="228" name="Google Shape;228;p4"/>
          <p:cNvSpPr/>
          <p:nvPr/>
        </p:nvSpPr>
        <p:spPr>
          <a:xfrm>
            <a:off x="4361688" y="6575425"/>
            <a:ext cx="5316220" cy="12700"/>
          </a:xfrm>
          <a:custGeom>
            <a:rect b="b" l="l" r="r" t="t"/>
            <a:pathLst>
              <a:path extrusionOk="0" h="12700" w="5316220">
                <a:moveTo>
                  <a:pt x="0" y="12700"/>
                </a:moveTo>
                <a:lnTo>
                  <a:pt x="5315711" y="12700"/>
                </a:lnTo>
                <a:lnTo>
                  <a:pt x="5315711" y="0"/>
                </a:lnTo>
                <a:lnTo>
                  <a:pt x="0" y="0"/>
                </a:lnTo>
                <a:lnTo>
                  <a:pt x="0" y="12700"/>
                </a:lnTo>
                <a:close/>
              </a:path>
            </a:pathLst>
          </a:custGeom>
          <a:solidFill>
            <a:srgbClr val="5B9BD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229" name="Google Shape;229;p4"/>
          <p:cNvGrpSpPr/>
          <p:nvPr/>
        </p:nvGrpSpPr>
        <p:grpSpPr>
          <a:xfrm>
            <a:off x="0" y="0"/>
            <a:ext cx="12192000" cy="6858253"/>
            <a:chOff x="0" y="0"/>
            <a:chExt cx="12192000" cy="6858253"/>
          </a:xfrm>
        </p:grpSpPr>
        <p:sp>
          <p:nvSpPr>
            <p:cNvPr id="230" name="Google Shape;230;p4"/>
            <p:cNvSpPr/>
            <p:nvPr/>
          </p:nvSpPr>
          <p:spPr>
            <a:xfrm>
              <a:off x="0" y="0"/>
              <a:ext cx="12192000" cy="1047115"/>
            </a:xfrm>
            <a:custGeom>
              <a:rect b="b" l="l" r="r" t="t"/>
              <a:pathLst>
                <a:path extrusionOk="0" h="1047115" w="12192000">
                  <a:moveTo>
                    <a:pt x="12192000" y="1046988"/>
                  </a:moveTo>
                  <a:lnTo>
                    <a:pt x="0" y="1046988"/>
                  </a:lnTo>
                  <a:lnTo>
                    <a:pt x="0" y="0"/>
                  </a:lnTo>
                  <a:lnTo>
                    <a:pt x="12192000" y="0"/>
                  </a:lnTo>
                  <a:lnTo>
                    <a:pt x="12192000" y="1046988"/>
                  </a:lnTo>
                  <a:close/>
                </a:path>
              </a:pathLst>
            </a:custGeom>
            <a:solidFill>
              <a:srgbClr val="F1B3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1" name="Google Shape;231;p4"/>
            <p:cNvSpPr/>
            <p:nvPr/>
          </p:nvSpPr>
          <p:spPr>
            <a:xfrm>
              <a:off x="0" y="0"/>
              <a:ext cx="12192000" cy="1054100"/>
            </a:xfrm>
            <a:custGeom>
              <a:rect b="b" l="l" r="r" t="t"/>
              <a:pathLst>
                <a:path extrusionOk="0" h="1054100" w="12192000">
                  <a:moveTo>
                    <a:pt x="12192000" y="0"/>
                  </a:moveTo>
                  <a:lnTo>
                    <a:pt x="12185650" y="0"/>
                  </a:lnTo>
                  <a:lnTo>
                    <a:pt x="12185650" y="6350"/>
                  </a:lnTo>
                  <a:lnTo>
                    <a:pt x="12185650" y="1041400"/>
                  </a:lnTo>
                  <a:lnTo>
                    <a:pt x="6350" y="1041400"/>
                  </a:lnTo>
                  <a:lnTo>
                    <a:pt x="6350" y="1047750"/>
                  </a:lnTo>
                  <a:lnTo>
                    <a:pt x="3175" y="1047750"/>
                  </a:lnTo>
                  <a:lnTo>
                    <a:pt x="3175" y="1044575"/>
                  </a:lnTo>
                  <a:lnTo>
                    <a:pt x="6350" y="1047750"/>
                  </a:lnTo>
                  <a:lnTo>
                    <a:pt x="6350" y="1041400"/>
                  </a:lnTo>
                  <a:lnTo>
                    <a:pt x="6350" y="6350"/>
                  </a:lnTo>
                  <a:lnTo>
                    <a:pt x="12185650" y="6350"/>
                  </a:lnTo>
                  <a:lnTo>
                    <a:pt x="12185650" y="0"/>
                  </a:lnTo>
                  <a:lnTo>
                    <a:pt x="6350" y="0"/>
                  </a:lnTo>
                  <a:lnTo>
                    <a:pt x="0" y="0"/>
                  </a:lnTo>
                  <a:lnTo>
                    <a:pt x="0" y="6350"/>
                  </a:lnTo>
                  <a:lnTo>
                    <a:pt x="0" y="1041400"/>
                  </a:lnTo>
                  <a:lnTo>
                    <a:pt x="0" y="1047750"/>
                  </a:lnTo>
                  <a:lnTo>
                    <a:pt x="0" y="1054100"/>
                  </a:lnTo>
                  <a:lnTo>
                    <a:pt x="12192000" y="1054100"/>
                  </a:lnTo>
                  <a:lnTo>
                    <a:pt x="12192000" y="1047750"/>
                  </a:lnTo>
                  <a:lnTo>
                    <a:pt x="12192000" y="1041400"/>
                  </a:lnTo>
                  <a:lnTo>
                    <a:pt x="12192000" y="6350"/>
                  </a:lnTo>
                  <a:lnTo>
                    <a:pt x="12192000" y="0"/>
                  </a:lnTo>
                  <a:close/>
                </a:path>
              </a:pathLst>
            </a:custGeom>
            <a:solidFill>
              <a:srgbClr val="162C5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32" name="Google Shape;232;p4"/>
            <p:cNvPicPr preferRelativeResize="0"/>
            <p:nvPr/>
          </p:nvPicPr>
          <p:blipFill rotWithShape="1">
            <a:blip r:embed="rId3">
              <a:alphaModFix/>
            </a:blip>
            <a:srcRect b="0" l="0" r="0" t="0"/>
            <a:stretch/>
          </p:blipFill>
          <p:spPr>
            <a:xfrm>
              <a:off x="0" y="836675"/>
              <a:ext cx="12192000" cy="219455"/>
            </a:xfrm>
            <a:prstGeom prst="rect">
              <a:avLst/>
            </a:prstGeom>
            <a:noFill/>
            <a:ln>
              <a:noFill/>
            </a:ln>
          </p:spPr>
        </p:pic>
        <p:sp>
          <p:nvSpPr>
            <p:cNvPr id="233" name="Google Shape;233;p4"/>
            <p:cNvSpPr/>
            <p:nvPr/>
          </p:nvSpPr>
          <p:spPr>
            <a:xfrm>
              <a:off x="0" y="1053083"/>
              <a:ext cx="4361815" cy="5805170"/>
            </a:xfrm>
            <a:custGeom>
              <a:rect b="b" l="l" r="r" t="t"/>
              <a:pathLst>
                <a:path extrusionOk="0" h="5805170" w="4361815">
                  <a:moveTo>
                    <a:pt x="4361688" y="5804916"/>
                  </a:moveTo>
                  <a:lnTo>
                    <a:pt x="0" y="5804916"/>
                  </a:lnTo>
                  <a:lnTo>
                    <a:pt x="0" y="0"/>
                  </a:lnTo>
                  <a:lnTo>
                    <a:pt x="4361688" y="0"/>
                  </a:lnTo>
                  <a:lnTo>
                    <a:pt x="4361688" y="5804916"/>
                  </a:lnTo>
                  <a:close/>
                </a:path>
              </a:pathLst>
            </a:custGeom>
            <a:solidFill>
              <a:srgbClr val="1F386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234" name="Google Shape;234;p4"/>
          <p:cNvSpPr txBox="1"/>
          <p:nvPr>
            <p:ph type="title"/>
          </p:nvPr>
        </p:nvSpPr>
        <p:spPr>
          <a:xfrm>
            <a:off x="356374" y="267969"/>
            <a:ext cx="11479250" cy="634365"/>
          </a:xfrm>
          <a:prstGeom prst="rect">
            <a:avLst/>
          </a:prstGeom>
          <a:noFill/>
          <a:ln>
            <a:noFill/>
          </a:ln>
        </p:spPr>
        <p:txBody>
          <a:bodyPr anchorCtr="0" anchor="t" bIns="0" lIns="0" spcFirstLastPara="1" rIns="0" wrap="square" tIns="12050">
            <a:spAutoFit/>
          </a:bodyPr>
          <a:lstStyle/>
          <a:p>
            <a:pPr indent="0" lvl="0" marL="360045" rtl="0" algn="l">
              <a:lnSpc>
                <a:spcPct val="100000"/>
              </a:lnSpc>
              <a:spcBef>
                <a:spcPts val="0"/>
              </a:spcBef>
              <a:spcAft>
                <a:spcPts val="0"/>
              </a:spcAft>
              <a:buNone/>
            </a:pPr>
            <a:r>
              <a:rPr lang="en-US"/>
              <a:t>ABOUT NIT CALICUT</a:t>
            </a:r>
            <a:endParaRPr/>
          </a:p>
        </p:txBody>
      </p:sp>
      <p:pic>
        <p:nvPicPr>
          <p:cNvPr id="235" name="Google Shape;235;p4"/>
          <p:cNvPicPr preferRelativeResize="0"/>
          <p:nvPr/>
        </p:nvPicPr>
        <p:blipFill rotWithShape="1">
          <a:blip r:embed="rId4">
            <a:alphaModFix/>
          </a:blip>
          <a:srcRect b="0" l="0" r="0" t="0"/>
          <a:stretch/>
        </p:blipFill>
        <p:spPr>
          <a:xfrm>
            <a:off x="4361688" y="3544823"/>
            <a:ext cx="7830311" cy="3313176"/>
          </a:xfrm>
          <a:prstGeom prst="rect">
            <a:avLst/>
          </a:prstGeom>
          <a:noFill/>
          <a:ln>
            <a:noFill/>
          </a:ln>
        </p:spPr>
      </p:pic>
      <p:sp>
        <p:nvSpPr>
          <p:cNvPr id="236" name="Google Shape;236;p4"/>
          <p:cNvSpPr txBox="1"/>
          <p:nvPr/>
        </p:nvSpPr>
        <p:spPr>
          <a:xfrm>
            <a:off x="4679365" y="1359357"/>
            <a:ext cx="7136700" cy="1709100"/>
          </a:xfrm>
          <a:prstGeom prst="rect">
            <a:avLst/>
          </a:prstGeom>
          <a:noFill/>
          <a:ln>
            <a:noFill/>
          </a:ln>
        </p:spPr>
        <p:txBody>
          <a:bodyPr anchorCtr="0" anchor="t" bIns="0" lIns="0" spcFirstLastPara="1" rIns="0" wrap="square" tIns="12050">
            <a:spAutoFit/>
          </a:bodyPr>
          <a:lstStyle/>
          <a:p>
            <a:pPr indent="0" lvl="0" marL="12700" rtl="0" algn="just">
              <a:lnSpc>
                <a:spcPct val="100000"/>
              </a:lnSpc>
              <a:spcBef>
                <a:spcPts val="0"/>
              </a:spcBef>
              <a:spcAft>
                <a:spcPts val="0"/>
              </a:spcAft>
              <a:buNone/>
            </a:pPr>
            <a:r>
              <a:rPr b="1" lang="en-US" sz="1600" u="sng">
                <a:solidFill>
                  <a:srgbClr val="2E5496"/>
                </a:solidFill>
                <a:latin typeface="Calibri"/>
                <a:ea typeface="Calibri"/>
                <a:cs typeface="Calibri"/>
                <a:sym typeface="Calibri"/>
              </a:rPr>
              <a:t>National Institute of Technology Calicut (NITC)</a:t>
            </a:r>
            <a:endParaRPr sz="1600">
              <a:latin typeface="Calibri"/>
              <a:ea typeface="Calibri"/>
              <a:cs typeface="Calibri"/>
              <a:sym typeface="Calibri"/>
            </a:endParaRPr>
          </a:p>
          <a:p>
            <a:pPr indent="0" lvl="0" marL="12700" marR="5080" rtl="0" algn="just">
              <a:lnSpc>
                <a:spcPct val="150000"/>
              </a:lnSpc>
              <a:spcBef>
                <a:spcPts val="375"/>
              </a:spcBef>
              <a:spcAft>
                <a:spcPts val="0"/>
              </a:spcAft>
              <a:buNone/>
            </a:pPr>
            <a:r>
              <a:rPr lang="en-US" sz="1600">
                <a:latin typeface="Calibri"/>
                <a:ea typeface="Calibri"/>
                <a:cs typeface="Calibri"/>
                <a:sym typeface="Calibri"/>
              </a:rPr>
              <a:t>is one of the 31 institutions of national importance set up by an Act of Parliament namely the ‘NITSER Act 2007’, and is fully funded by the Government of India.</a:t>
            </a:r>
            <a:endParaRPr sz="1600">
              <a:latin typeface="Calibri"/>
              <a:ea typeface="Calibri"/>
              <a:cs typeface="Calibri"/>
              <a:sym typeface="Calibri"/>
            </a:endParaRPr>
          </a:p>
          <a:p>
            <a:pPr indent="0" lvl="0" marL="12700" marR="5080" rtl="0" algn="just">
              <a:lnSpc>
                <a:spcPct val="150000"/>
              </a:lnSpc>
              <a:spcBef>
                <a:spcPts val="375"/>
              </a:spcBef>
              <a:spcAft>
                <a:spcPts val="0"/>
              </a:spcAft>
              <a:buNone/>
            </a:pPr>
            <a:r>
              <a:rPr lang="en-US" sz="1600">
                <a:solidFill>
                  <a:srgbClr val="202429"/>
                </a:solidFill>
                <a:latin typeface="Calibri"/>
                <a:ea typeface="Calibri"/>
                <a:cs typeface="Calibri"/>
                <a:sym typeface="Calibri"/>
              </a:rPr>
              <a:t>Originally established in 1961 as a Regional Engineering College (REC), it was transformed into a National Institute of Technology in 2002.</a:t>
            </a:r>
            <a:endParaRPr sz="1600">
              <a:latin typeface="Calibri"/>
              <a:ea typeface="Calibri"/>
              <a:cs typeface="Calibri"/>
              <a:sym typeface="Calibri"/>
            </a:endParaRPr>
          </a:p>
        </p:txBody>
      </p:sp>
      <p:sp>
        <p:nvSpPr>
          <p:cNvPr id="237" name="Google Shape;237;p4"/>
          <p:cNvSpPr txBox="1"/>
          <p:nvPr>
            <p:ph idx="1" type="body"/>
          </p:nvPr>
        </p:nvSpPr>
        <p:spPr>
          <a:xfrm>
            <a:off x="189217" y="1365178"/>
            <a:ext cx="4028440" cy="3779520"/>
          </a:xfrm>
          <a:prstGeom prst="rect">
            <a:avLst/>
          </a:prstGeom>
          <a:noFill/>
          <a:ln>
            <a:noFill/>
          </a:ln>
        </p:spPr>
        <p:txBody>
          <a:bodyPr anchorCtr="0" anchor="t" bIns="0" lIns="0" spcFirstLastPara="1" rIns="0" wrap="square" tIns="76825">
            <a:spAutoFit/>
          </a:bodyPr>
          <a:lstStyle/>
          <a:p>
            <a:pPr indent="0" lvl="0" marL="12700" rtl="0" algn="l">
              <a:lnSpc>
                <a:spcPct val="100000"/>
              </a:lnSpc>
              <a:spcBef>
                <a:spcPts val="0"/>
              </a:spcBef>
              <a:spcAft>
                <a:spcPts val="0"/>
              </a:spcAft>
              <a:buNone/>
            </a:pPr>
            <a:r>
              <a:rPr lang="en-US"/>
              <a:t>VISION</a:t>
            </a:r>
            <a:endParaRPr/>
          </a:p>
          <a:p>
            <a:pPr indent="0" lvl="0" marL="12700" rtl="0" algn="just">
              <a:lnSpc>
                <a:spcPct val="100000"/>
              </a:lnSpc>
              <a:spcBef>
                <a:spcPts val="395"/>
              </a:spcBef>
              <a:spcAft>
                <a:spcPts val="0"/>
              </a:spcAft>
              <a:buNone/>
            </a:pPr>
            <a:r>
              <a:rPr b="0" i="1" lang="en-US" sz="1600">
                <a:solidFill>
                  <a:srgbClr val="FFFFFF"/>
                </a:solidFill>
                <a:latin typeface="Calibri"/>
                <a:ea typeface="Calibri"/>
                <a:cs typeface="Calibri"/>
                <a:sym typeface="Calibri"/>
              </a:rPr>
              <a:t>International standing of the highest calibre.</a:t>
            </a:r>
            <a:endParaRPr sz="1600">
              <a:latin typeface="Calibri"/>
              <a:ea typeface="Calibri"/>
              <a:cs typeface="Calibri"/>
              <a:sym typeface="Calibri"/>
            </a:endParaRPr>
          </a:p>
          <a:p>
            <a:pPr indent="0" lvl="0" marL="0" rtl="0" algn="l">
              <a:lnSpc>
                <a:spcPct val="100000"/>
              </a:lnSpc>
              <a:spcBef>
                <a:spcPts val="0"/>
              </a:spcBef>
              <a:spcAft>
                <a:spcPts val="0"/>
              </a:spcAft>
              <a:buNone/>
            </a:pPr>
            <a:r>
              <a:t/>
            </a:r>
            <a:endParaRPr sz="1600">
              <a:latin typeface="Calibri"/>
              <a:ea typeface="Calibri"/>
              <a:cs typeface="Calibri"/>
              <a:sym typeface="Calibri"/>
            </a:endParaRPr>
          </a:p>
          <a:p>
            <a:pPr indent="0" lvl="0" marL="0" rtl="0" algn="l">
              <a:lnSpc>
                <a:spcPct val="100000"/>
              </a:lnSpc>
              <a:spcBef>
                <a:spcPts val="355"/>
              </a:spcBef>
              <a:spcAft>
                <a:spcPts val="0"/>
              </a:spcAft>
              <a:buNone/>
            </a:pPr>
            <a:r>
              <a:t/>
            </a:r>
            <a:endParaRPr sz="1600">
              <a:latin typeface="Calibri"/>
              <a:ea typeface="Calibri"/>
              <a:cs typeface="Calibri"/>
              <a:sym typeface="Calibri"/>
            </a:endParaRPr>
          </a:p>
          <a:p>
            <a:pPr indent="0" lvl="0" marL="12700" rtl="0" algn="l">
              <a:lnSpc>
                <a:spcPct val="100000"/>
              </a:lnSpc>
              <a:spcBef>
                <a:spcPts val="0"/>
              </a:spcBef>
              <a:spcAft>
                <a:spcPts val="0"/>
              </a:spcAft>
              <a:buNone/>
            </a:pPr>
            <a:r>
              <a:rPr lang="en-US"/>
              <a:t>MISSION</a:t>
            </a:r>
            <a:endParaRPr/>
          </a:p>
          <a:p>
            <a:pPr indent="0" lvl="0" marL="12700" marR="5080" rtl="0" algn="just">
              <a:lnSpc>
                <a:spcPct val="100000"/>
              </a:lnSpc>
              <a:spcBef>
                <a:spcPts val="395"/>
              </a:spcBef>
              <a:spcAft>
                <a:spcPts val="0"/>
              </a:spcAft>
              <a:buNone/>
            </a:pPr>
            <a:r>
              <a:rPr b="0" i="1" lang="en-US" sz="1600">
                <a:solidFill>
                  <a:srgbClr val="FFFFFF"/>
                </a:solidFill>
                <a:latin typeface="Calibri"/>
                <a:ea typeface="Calibri"/>
                <a:cs typeface="Calibri"/>
                <a:sym typeface="Calibri"/>
              </a:rPr>
              <a:t>To develop high-quality technical education and personnel with a sound footing on basic engineering principles, technical and managerial skills, innovative research capabilities, and exemplary professional conduct to lead and to use technology for the progress of mankind, adapting themselves to changing technological environment with the highest ethical values as the inner strength.</a:t>
            </a:r>
            <a:endParaRPr sz="16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5"/>
          <p:cNvSpPr txBox="1"/>
          <p:nvPr>
            <p:ph type="title"/>
          </p:nvPr>
        </p:nvSpPr>
        <p:spPr>
          <a:xfrm>
            <a:off x="356374" y="87119"/>
            <a:ext cx="11479200" cy="627900"/>
          </a:xfrm>
          <a:prstGeom prst="rect">
            <a:avLst/>
          </a:prstGeom>
          <a:noFill/>
          <a:ln>
            <a:noFill/>
          </a:ln>
        </p:spPr>
        <p:txBody>
          <a:bodyPr anchorCtr="0" anchor="t" bIns="0" lIns="0" spcFirstLastPara="1" rIns="0" wrap="square" tIns="12050">
            <a:spAutoFit/>
          </a:bodyPr>
          <a:lstStyle/>
          <a:p>
            <a:pPr indent="0" lvl="0" marL="360045" rtl="0" algn="l">
              <a:lnSpc>
                <a:spcPct val="100000"/>
              </a:lnSpc>
              <a:spcBef>
                <a:spcPts val="0"/>
              </a:spcBef>
              <a:spcAft>
                <a:spcPts val="0"/>
              </a:spcAft>
              <a:buNone/>
            </a:pPr>
            <a:r>
              <a:rPr lang="en-US">
                <a:solidFill>
                  <a:srgbClr val="001F5F"/>
                </a:solidFill>
              </a:rPr>
              <a:t>A GLANCE AT NIT CALICUT</a:t>
            </a:r>
            <a:endParaRPr/>
          </a:p>
        </p:txBody>
      </p:sp>
      <p:sp>
        <p:nvSpPr>
          <p:cNvPr id="243" name="Google Shape;243;p5"/>
          <p:cNvSpPr txBox="1"/>
          <p:nvPr/>
        </p:nvSpPr>
        <p:spPr>
          <a:xfrm>
            <a:off x="4952775" y="1558200"/>
            <a:ext cx="6974700" cy="3583800"/>
          </a:xfrm>
          <a:prstGeom prst="rect">
            <a:avLst/>
          </a:prstGeom>
          <a:noFill/>
          <a:ln>
            <a:noFill/>
          </a:ln>
        </p:spPr>
        <p:txBody>
          <a:bodyPr anchorCtr="0" anchor="t" bIns="0" lIns="0" spcFirstLastPara="1" rIns="0" wrap="square" tIns="12700">
            <a:spAutoFit/>
          </a:bodyPr>
          <a:lstStyle/>
          <a:p>
            <a:pPr indent="-285750" lvl="0" marL="298450" marR="5080" rtl="0" algn="just">
              <a:lnSpc>
                <a:spcPct val="150000"/>
              </a:lnSpc>
              <a:spcBef>
                <a:spcPts val="0"/>
              </a:spcBef>
              <a:spcAft>
                <a:spcPts val="0"/>
              </a:spcAft>
              <a:buClr>
                <a:srgbClr val="2E5496"/>
              </a:buClr>
              <a:buSzPts val="1600"/>
              <a:buFont typeface="Arial"/>
              <a:buChar char="•"/>
            </a:pPr>
            <a:r>
              <a:rPr i="1" lang="en-US" sz="1600">
                <a:solidFill>
                  <a:srgbClr val="2E5496"/>
                </a:solidFill>
                <a:latin typeface="Calibri"/>
                <a:ea typeface="Calibri"/>
                <a:cs typeface="Calibri"/>
                <a:sym typeface="Calibri"/>
              </a:rPr>
              <a:t>With its proactive collaborations with a multitude of research organizations, academic institutions and industries</a:t>
            </a:r>
            <a:r>
              <a:rPr lang="en-US" sz="1600">
                <a:solidFill>
                  <a:srgbClr val="202429"/>
                </a:solidFill>
                <a:latin typeface="Calibri"/>
                <a:ea typeface="Calibri"/>
                <a:cs typeface="Calibri"/>
                <a:sym typeface="Calibri"/>
              </a:rPr>
              <a:t>, the institute has set a new style for its functioning under the NIT regime.</a:t>
            </a:r>
            <a:endParaRPr sz="1600">
              <a:latin typeface="Calibri"/>
              <a:ea typeface="Calibri"/>
              <a:cs typeface="Calibri"/>
              <a:sym typeface="Calibri"/>
            </a:endParaRPr>
          </a:p>
          <a:p>
            <a:pPr indent="-287655" lvl="0" marL="300355" rtl="0" algn="just">
              <a:lnSpc>
                <a:spcPct val="100000"/>
              </a:lnSpc>
              <a:spcBef>
                <a:spcPts val="960"/>
              </a:spcBef>
              <a:spcAft>
                <a:spcPts val="0"/>
              </a:spcAft>
              <a:buClr>
                <a:srgbClr val="2E5496"/>
              </a:buClr>
              <a:buSzPts val="1600"/>
              <a:buFont typeface="Arial"/>
              <a:buChar char="•"/>
            </a:pPr>
            <a:r>
              <a:rPr i="1" lang="en-US" sz="1600">
                <a:solidFill>
                  <a:srgbClr val="2E5496"/>
                </a:solidFill>
                <a:latin typeface="Calibri"/>
                <a:ea typeface="Calibri"/>
                <a:cs typeface="Calibri"/>
                <a:sym typeface="Calibri"/>
              </a:rPr>
              <a:t>Being a fully residential institution, the campus houses:</a:t>
            </a:r>
            <a:endParaRPr sz="1600">
              <a:latin typeface="Calibri"/>
              <a:ea typeface="Calibri"/>
              <a:cs typeface="Calibri"/>
              <a:sym typeface="Calibri"/>
            </a:endParaRPr>
          </a:p>
          <a:p>
            <a:pPr indent="-287655" lvl="0" marL="300355" rtl="0" algn="just">
              <a:lnSpc>
                <a:spcPct val="100000"/>
              </a:lnSpc>
              <a:spcBef>
                <a:spcPts val="960"/>
              </a:spcBef>
              <a:spcAft>
                <a:spcPts val="0"/>
              </a:spcAft>
              <a:buClr>
                <a:srgbClr val="202429"/>
              </a:buClr>
              <a:buSzPts val="1600"/>
              <a:buFont typeface="Arial"/>
              <a:buChar char="•"/>
            </a:pPr>
            <a:r>
              <a:rPr lang="en-US" sz="1600">
                <a:solidFill>
                  <a:srgbClr val="202429"/>
                </a:solidFill>
                <a:latin typeface="Calibri"/>
                <a:ea typeface="Calibri"/>
                <a:cs typeface="Calibri"/>
                <a:sym typeface="Calibri"/>
              </a:rPr>
              <a:t>Academic buildings</a:t>
            </a:r>
            <a:endParaRPr sz="1600">
              <a:latin typeface="Calibri"/>
              <a:ea typeface="Calibri"/>
              <a:cs typeface="Calibri"/>
              <a:sym typeface="Calibri"/>
            </a:endParaRPr>
          </a:p>
          <a:p>
            <a:pPr indent="-287655" lvl="0" marL="300355" rtl="0" algn="just">
              <a:lnSpc>
                <a:spcPct val="100000"/>
              </a:lnSpc>
              <a:spcBef>
                <a:spcPts val="960"/>
              </a:spcBef>
              <a:spcAft>
                <a:spcPts val="0"/>
              </a:spcAft>
              <a:buClr>
                <a:srgbClr val="202429"/>
              </a:buClr>
              <a:buSzPts val="1600"/>
              <a:buFont typeface="Arial"/>
              <a:buChar char="•"/>
            </a:pPr>
            <a:r>
              <a:rPr lang="en-US" sz="1600">
                <a:solidFill>
                  <a:srgbClr val="202429"/>
                </a:solidFill>
                <a:latin typeface="Calibri"/>
                <a:ea typeface="Calibri"/>
                <a:cs typeface="Calibri"/>
                <a:sym typeface="Calibri"/>
              </a:rPr>
              <a:t>Research labs</a:t>
            </a:r>
            <a:endParaRPr sz="1600">
              <a:latin typeface="Calibri"/>
              <a:ea typeface="Calibri"/>
              <a:cs typeface="Calibri"/>
              <a:sym typeface="Calibri"/>
            </a:endParaRPr>
          </a:p>
          <a:p>
            <a:pPr indent="-287655" lvl="0" marL="300355" rtl="0" algn="just">
              <a:lnSpc>
                <a:spcPct val="100000"/>
              </a:lnSpc>
              <a:spcBef>
                <a:spcPts val="960"/>
              </a:spcBef>
              <a:spcAft>
                <a:spcPts val="0"/>
              </a:spcAft>
              <a:buClr>
                <a:srgbClr val="202429"/>
              </a:buClr>
              <a:buSzPts val="1600"/>
              <a:buFont typeface="Arial"/>
              <a:buChar char="•"/>
            </a:pPr>
            <a:r>
              <a:rPr lang="en-US" sz="1600">
                <a:solidFill>
                  <a:srgbClr val="202429"/>
                </a:solidFill>
                <a:latin typeface="Calibri"/>
                <a:ea typeface="Calibri"/>
                <a:cs typeface="Calibri"/>
                <a:sym typeface="Calibri"/>
              </a:rPr>
              <a:t>Hostels</a:t>
            </a:r>
            <a:endParaRPr sz="1600">
              <a:latin typeface="Calibri"/>
              <a:ea typeface="Calibri"/>
              <a:cs typeface="Calibri"/>
              <a:sym typeface="Calibri"/>
            </a:endParaRPr>
          </a:p>
          <a:p>
            <a:pPr indent="-285115" lvl="0" marL="297815" rtl="0" algn="l">
              <a:lnSpc>
                <a:spcPct val="100000"/>
              </a:lnSpc>
              <a:spcBef>
                <a:spcPts val="960"/>
              </a:spcBef>
              <a:spcAft>
                <a:spcPts val="0"/>
              </a:spcAft>
              <a:buClr>
                <a:srgbClr val="202429"/>
              </a:buClr>
              <a:buSzPts val="1600"/>
              <a:buFont typeface="Arial"/>
              <a:buChar char="•"/>
            </a:pPr>
            <a:r>
              <a:rPr lang="en-US" sz="1600">
                <a:solidFill>
                  <a:srgbClr val="202429"/>
                </a:solidFill>
                <a:latin typeface="Calibri"/>
                <a:ea typeface="Calibri"/>
                <a:cs typeface="Calibri"/>
                <a:sym typeface="Calibri"/>
              </a:rPr>
              <a:t>Residences and other amenities among its infrastructure.</a:t>
            </a:r>
            <a:endParaRPr sz="1600">
              <a:latin typeface="Calibri"/>
              <a:ea typeface="Calibri"/>
              <a:cs typeface="Calibri"/>
              <a:sym typeface="Calibri"/>
            </a:endParaRPr>
          </a:p>
          <a:p>
            <a:pPr indent="-285750" lvl="0" marL="298450" marR="5080" rtl="0" algn="just">
              <a:lnSpc>
                <a:spcPct val="150000"/>
              </a:lnSpc>
              <a:spcBef>
                <a:spcPts val="0"/>
              </a:spcBef>
              <a:spcAft>
                <a:spcPts val="0"/>
              </a:spcAft>
              <a:buClr>
                <a:srgbClr val="2E5496"/>
              </a:buClr>
              <a:buSzPts val="1600"/>
              <a:buFont typeface="Arial"/>
              <a:buChar char="•"/>
            </a:pPr>
            <a:r>
              <a:rPr lang="en-US" sz="1600">
                <a:solidFill>
                  <a:srgbClr val="2E5496"/>
                </a:solidFill>
                <a:latin typeface="Calibri"/>
                <a:ea typeface="Calibri"/>
                <a:cs typeface="Calibri"/>
                <a:sym typeface="Calibri"/>
              </a:rPr>
              <a:t>	</a:t>
            </a:r>
            <a:r>
              <a:rPr i="1" lang="en-US" sz="1600">
                <a:solidFill>
                  <a:srgbClr val="2E5496"/>
                </a:solidFill>
                <a:latin typeface="Calibri"/>
                <a:ea typeface="Calibri"/>
                <a:cs typeface="Calibri"/>
                <a:sym typeface="Calibri"/>
              </a:rPr>
              <a:t>Doctoral-level research has remarkably increased in recent </a:t>
            </a:r>
            <a:r>
              <a:rPr i="1" lang="en-US" sz="1600">
                <a:solidFill>
                  <a:srgbClr val="2E5496"/>
                </a:solidFill>
                <a:latin typeface="Calibri"/>
                <a:ea typeface="Calibri"/>
                <a:cs typeface="Calibri"/>
                <a:sym typeface="Calibri"/>
              </a:rPr>
              <a:t>times,</a:t>
            </a:r>
            <a:r>
              <a:rPr i="1" lang="en-US" sz="1600">
                <a:solidFill>
                  <a:srgbClr val="2E5496"/>
                </a:solidFill>
                <a:latin typeface="Calibri"/>
                <a:ea typeface="Calibri"/>
                <a:cs typeface="Calibri"/>
                <a:sym typeface="Calibri"/>
              </a:rPr>
              <a:t> with </a:t>
            </a:r>
            <a:r>
              <a:rPr i="1" lang="en-US" sz="1600">
                <a:solidFill>
                  <a:srgbClr val="2E5496"/>
                </a:solidFill>
                <a:latin typeface="Calibri"/>
                <a:ea typeface="Calibri"/>
                <a:cs typeface="Calibri"/>
                <a:sym typeface="Calibri"/>
              </a:rPr>
              <a:t>a substantial</a:t>
            </a:r>
            <a:r>
              <a:rPr i="1" lang="en-US" sz="1600">
                <a:solidFill>
                  <a:srgbClr val="2E5496"/>
                </a:solidFill>
                <a:latin typeface="Calibri"/>
                <a:ea typeface="Calibri"/>
                <a:cs typeface="Calibri"/>
                <a:sym typeface="Calibri"/>
              </a:rPr>
              <a:t> increase in the volume of research papers and patents produced.</a:t>
            </a:r>
            <a:endParaRPr sz="1600">
              <a:latin typeface="Calibri"/>
              <a:ea typeface="Calibri"/>
              <a:cs typeface="Calibri"/>
              <a:sym typeface="Calibri"/>
            </a:endParaRPr>
          </a:p>
        </p:txBody>
      </p:sp>
      <p:pic>
        <p:nvPicPr>
          <p:cNvPr id="244" name="Google Shape;244;p5"/>
          <p:cNvPicPr preferRelativeResize="0"/>
          <p:nvPr/>
        </p:nvPicPr>
        <p:blipFill rotWithShape="1">
          <a:blip r:embed="rId3">
            <a:alphaModFix/>
          </a:blip>
          <a:srcRect b="0" l="0" r="0" t="0"/>
          <a:stretch/>
        </p:blipFill>
        <p:spPr>
          <a:xfrm>
            <a:off x="0" y="1047000"/>
            <a:ext cx="4672376" cy="5724851"/>
          </a:xfrm>
          <a:prstGeom prst="rect">
            <a:avLst/>
          </a:prstGeom>
          <a:noFill/>
          <a:ln>
            <a:noFill/>
          </a:ln>
        </p:spPr>
      </p:pic>
      <p:sp>
        <p:nvSpPr>
          <p:cNvPr id="245" name="Google Shape;245;p5"/>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9" name="Shape 249"/>
        <p:cNvGrpSpPr/>
        <p:nvPr/>
      </p:nvGrpSpPr>
      <p:grpSpPr>
        <a:xfrm>
          <a:off x="0" y="0"/>
          <a:ext cx="0" cy="0"/>
          <a:chOff x="0" y="0"/>
          <a:chExt cx="0" cy="0"/>
        </a:xfrm>
      </p:grpSpPr>
      <p:grpSp>
        <p:nvGrpSpPr>
          <p:cNvPr id="250" name="Google Shape;250;p6"/>
          <p:cNvGrpSpPr/>
          <p:nvPr/>
        </p:nvGrpSpPr>
        <p:grpSpPr>
          <a:xfrm>
            <a:off x="0" y="3313176"/>
            <a:ext cx="9791699" cy="3274949"/>
            <a:chOff x="0" y="3313176"/>
            <a:chExt cx="9791699" cy="3274949"/>
          </a:xfrm>
        </p:grpSpPr>
        <p:sp>
          <p:nvSpPr>
            <p:cNvPr id="251" name="Google Shape;251;p6"/>
            <p:cNvSpPr/>
            <p:nvPr/>
          </p:nvSpPr>
          <p:spPr>
            <a:xfrm>
              <a:off x="0" y="6575425"/>
              <a:ext cx="9677400" cy="12700"/>
            </a:xfrm>
            <a:custGeom>
              <a:rect b="b" l="l" r="r" t="t"/>
              <a:pathLst>
                <a:path extrusionOk="0" h="12700" w="9677400">
                  <a:moveTo>
                    <a:pt x="9677400" y="12700"/>
                  </a:moveTo>
                  <a:lnTo>
                    <a:pt x="0" y="12700"/>
                  </a:lnTo>
                  <a:lnTo>
                    <a:pt x="0" y="0"/>
                  </a:lnTo>
                  <a:lnTo>
                    <a:pt x="9677400" y="0"/>
                  </a:lnTo>
                  <a:lnTo>
                    <a:pt x="9677400" y="12700"/>
                  </a:lnTo>
                  <a:close/>
                </a:path>
              </a:pathLst>
            </a:custGeom>
            <a:solidFill>
              <a:srgbClr val="5B9BD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52" name="Google Shape;252;p6"/>
            <p:cNvPicPr preferRelativeResize="0"/>
            <p:nvPr/>
          </p:nvPicPr>
          <p:blipFill rotWithShape="1">
            <a:blip r:embed="rId3">
              <a:alphaModFix/>
            </a:blip>
            <a:srcRect b="0" l="0" r="0" t="0"/>
            <a:stretch/>
          </p:blipFill>
          <p:spPr>
            <a:xfrm>
              <a:off x="6717832" y="4808220"/>
              <a:ext cx="2046317" cy="1749552"/>
            </a:xfrm>
            <a:prstGeom prst="rect">
              <a:avLst/>
            </a:prstGeom>
            <a:noFill/>
            <a:ln>
              <a:noFill/>
            </a:ln>
          </p:spPr>
        </p:pic>
        <p:pic>
          <p:nvPicPr>
            <p:cNvPr id="253" name="Google Shape;253;p6"/>
            <p:cNvPicPr preferRelativeResize="0"/>
            <p:nvPr/>
          </p:nvPicPr>
          <p:blipFill rotWithShape="1">
            <a:blip r:embed="rId4">
              <a:alphaModFix/>
            </a:blip>
            <a:srcRect b="0" l="0" r="0" t="0"/>
            <a:stretch/>
          </p:blipFill>
          <p:spPr>
            <a:xfrm>
              <a:off x="8004047" y="3329940"/>
              <a:ext cx="1787652" cy="1770888"/>
            </a:xfrm>
            <a:prstGeom prst="rect">
              <a:avLst/>
            </a:prstGeom>
            <a:noFill/>
            <a:ln>
              <a:noFill/>
            </a:ln>
          </p:spPr>
        </p:pic>
        <p:pic>
          <p:nvPicPr>
            <p:cNvPr id="254" name="Google Shape;254;p6"/>
            <p:cNvPicPr preferRelativeResize="0"/>
            <p:nvPr/>
          </p:nvPicPr>
          <p:blipFill rotWithShape="1">
            <a:blip r:embed="rId5">
              <a:alphaModFix/>
            </a:blip>
            <a:srcRect b="0" l="0" r="0" t="0"/>
            <a:stretch/>
          </p:blipFill>
          <p:spPr>
            <a:xfrm>
              <a:off x="3931920" y="3313176"/>
              <a:ext cx="1732220" cy="1770888"/>
            </a:xfrm>
            <a:prstGeom prst="rect">
              <a:avLst/>
            </a:prstGeom>
            <a:noFill/>
            <a:ln>
              <a:noFill/>
            </a:ln>
          </p:spPr>
        </p:pic>
        <p:pic>
          <p:nvPicPr>
            <p:cNvPr id="255" name="Google Shape;255;p6"/>
            <p:cNvPicPr preferRelativeResize="0"/>
            <p:nvPr/>
          </p:nvPicPr>
          <p:blipFill rotWithShape="1">
            <a:blip r:embed="rId6">
              <a:alphaModFix/>
            </a:blip>
            <a:srcRect b="0" l="0" r="0" t="0"/>
            <a:stretch/>
          </p:blipFill>
          <p:spPr>
            <a:xfrm>
              <a:off x="685915" y="4853305"/>
              <a:ext cx="2080220" cy="1704467"/>
            </a:xfrm>
            <a:prstGeom prst="rect">
              <a:avLst/>
            </a:prstGeom>
            <a:noFill/>
            <a:ln>
              <a:noFill/>
            </a:ln>
          </p:spPr>
        </p:pic>
      </p:grpSp>
      <p:grpSp>
        <p:nvGrpSpPr>
          <p:cNvPr id="256" name="Google Shape;256;p6"/>
          <p:cNvGrpSpPr/>
          <p:nvPr/>
        </p:nvGrpSpPr>
        <p:grpSpPr>
          <a:xfrm>
            <a:off x="0" y="0"/>
            <a:ext cx="12192000" cy="1056130"/>
            <a:chOff x="0" y="0"/>
            <a:chExt cx="12192000" cy="1056130"/>
          </a:xfrm>
        </p:grpSpPr>
        <p:sp>
          <p:nvSpPr>
            <p:cNvPr id="257" name="Google Shape;257;p6"/>
            <p:cNvSpPr/>
            <p:nvPr/>
          </p:nvSpPr>
          <p:spPr>
            <a:xfrm>
              <a:off x="0" y="0"/>
              <a:ext cx="12192000" cy="1047115"/>
            </a:xfrm>
            <a:custGeom>
              <a:rect b="b" l="l" r="r" t="t"/>
              <a:pathLst>
                <a:path extrusionOk="0" h="1047115" w="12192000">
                  <a:moveTo>
                    <a:pt x="12192000" y="1046988"/>
                  </a:moveTo>
                  <a:lnTo>
                    <a:pt x="0" y="1046988"/>
                  </a:lnTo>
                  <a:lnTo>
                    <a:pt x="0" y="0"/>
                  </a:lnTo>
                  <a:lnTo>
                    <a:pt x="12192000" y="0"/>
                  </a:lnTo>
                  <a:lnTo>
                    <a:pt x="12192000" y="1046988"/>
                  </a:lnTo>
                  <a:close/>
                </a:path>
              </a:pathLst>
            </a:custGeom>
            <a:solidFill>
              <a:srgbClr val="F1B3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8" name="Google Shape;258;p6"/>
            <p:cNvSpPr/>
            <p:nvPr/>
          </p:nvSpPr>
          <p:spPr>
            <a:xfrm>
              <a:off x="0" y="0"/>
              <a:ext cx="12192000" cy="1054100"/>
            </a:xfrm>
            <a:custGeom>
              <a:rect b="b" l="l" r="r" t="t"/>
              <a:pathLst>
                <a:path extrusionOk="0" h="1054100" w="12192000">
                  <a:moveTo>
                    <a:pt x="12192000" y="0"/>
                  </a:moveTo>
                  <a:lnTo>
                    <a:pt x="12185650" y="0"/>
                  </a:lnTo>
                  <a:lnTo>
                    <a:pt x="12185650" y="6350"/>
                  </a:lnTo>
                  <a:lnTo>
                    <a:pt x="12185650" y="1041400"/>
                  </a:lnTo>
                  <a:lnTo>
                    <a:pt x="6350" y="1041400"/>
                  </a:lnTo>
                  <a:lnTo>
                    <a:pt x="6350" y="1047750"/>
                  </a:lnTo>
                  <a:lnTo>
                    <a:pt x="3175" y="1047750"/>
                  </a:lnTo>
                  <a:lnTo>
                    <a:pt x="3175" y="1044575"/>
                  </a:lnTo>
                  <a:lnTo>
                    <a:pt x="6350" y="1047750"/>
                  </a:lnTo>
                  <a:lnTo>
                    <a:pt x="6350" y="1041400"/>
                  </a:lnTo>
                  <a:lnTo>
                    <a:pt x="6350" y="6350"/>
                  </a:lnTo>
                  <a:lnTo>
                    <a:pt x="12185650" y="6350"/>
                  </a:lnTo>
                  <a:lnTo>
                    <a:pt x="12185650" y="0"/>
                  </a:lnTo>
                  <a:lnTo>
                    <a:pt x="6350" y="0"/>
                  </a:lnTo>
                  <a:lnTo>
                    <a:pt x="0" y="0"/>
                  </a:lnTo>
                  <a:lnTo>
                    <a:pt x="0" y="6350"/>
                  </a:lnTo>
                  <a:lnTo>
                    <a:pt x="0" y="1041400"/>
                  </a:lnTo>
                  <a:lnTo>
                    <a:pt x="0" y="1047750"/>
                  </a:lnTo>
                  <a:lnTo>
                    <a:pt x="0" y="1054100"/>
                  </a:lnTo>
                  <a:lnTo>
                    <a:pt x="12192000" y="1054100"/>
                  </a:lnTo>
                  <a:lnTo>
                    <a:pt x="12192000" y="1047750"/>
                  </a:lnTo>
                  <a:lnTo>
                    <a:pt x="12192000" y="1041400"/>
                  </a:lnTo>
                  <a:lnTo>
                    <a:pt x="12192000" y="6350"/>
                  </a:lnTo>
                  <a:lnTo>
                    <a:pt x="12192000" y="0"/>
                  </a:lnTo>
                  <a:close/>
                </a:path>
              </a:pathLst>
            </a:custGeom>
            <a:solidFill>
              <a:srgbClr val="162C5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59" name="Google Shape;259;p6"/>
            <p:cNvPicPr preferRelativeResize="0"/>
            <p:nvPr/>
          </p:nvPicPr>
          <p:blipFill rotWithShape="1">
            <a:blip r:embed="rId7">
              <a:alphaModFix/>
            </a:blip>
            <a:srcRect b="0" l="0" r="0" t="0"/>
            <a:stretch/>
          </p:blipFill>
          <p:spPr>
            <a:xfrm>
              <a:off x="0" y="836675"/>
              <a:ext cx="12192000" cy="219455"/>
            </a:xfrm>
            <a:prstGeom prst="rect">
              <a:avLst/>
            </a:prstGeom>
            <a:noFill/>
            <a:ln>
              <a:noFill/>
            </a:ln>
          </p:spPr>
        </p:pic>
      </p:grpSp>
      <p:pic>
        <p:nvPicPr>
          <p:cNvPr id="260" name="Google Shape;260;p6"/>
          <p:cNvPicPr preferRelativeResize="0"/>
          <p:nvPr/>
        </p:nvPicPr>
        <p:blipFill rotWithShape="1">
          <a:blip r:embed="rId8">
            <a:alphaModFix/>
          </a:blip>
          <a:srcRect b="0" l="0" r="0" t="0"/>
          <a:stretch/>
        </p:blipFill>
        <p:spPr>
          <a:xfrm>
            <a:off x="4216908" y="1588444"/>
            <a:ext cx="1787652" cy="1637863"/>
          </a:xfrm>
          <a:prstGeom prst="rect">
            <a:avLst/>
          </a:prstGeom>
          <a:noFill/>
          <a:ln>
            <a:noFill/>
          </a:ln>
        </p:spPr>
      </p:pic>
      <p:sp>
        <p:nvSpPr>
          <p:cNvPr id="261" name="Google Shape;261;p6"/>
          <p:cNvSpPr txBox="1"/>
          <p:nvPr>
            <p:ph type="title"/>
          </p:nvPr>
        </p:nvSpPr>
        <p:spPr>
          <a:xfrm>
            <a:off x="806976" y="110350"/>
            <a:ext cx="5808300" cy="6279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a:solidFill>
                  <a:srgbClr val="001F5F"/>
                </a:solidFill>
              </a:rPr>
              <a:t>INSTITUTE OVERVIEW</a:t>
            </a:r>
            <a:endParaRPr/>
          </a:p>
        </p:txBody>
      </p:sp>
      <p:pic>
        <p:nvPicPr>
          <p:cNvPr id="262" name="Google Shape;262;p6"/>
          <p:cNvPicPr preferRelativeResize="0"/>
          <p:nvPr/>
        </p:nvPicPr>
        <p:blipFill rotWithShape="1">
          <a:blip r:embed="rId9">
            <a:alphaModFix/>
          </a:blip>
          <a:srcRect b="0" l="0" r="0" t="0"/>
          <a:stretch/>
        </p:blipFill>
        <p:spPr>
          <a:xfrm>
            <a:off x="974261" y="1569321"/>
            <a:ext cx="1746078" cy="1660034"/>
          </a:xfrm>
          <a:prstGeom prst="rect">
            <a:avLst/>
          </a:prstGeom>
          <a:noFill/>
          <a:ln>
            <a:noFill/>
          </a:ln>
        </p:spPr>
      </p:pic>
      <p:pic>
        <p:nvPicPr>
          <p:cNvPr id="263" name="Google Shape;263;p6"/>
          <p:cNvPicPr preferRelativeResize="0"/>
          <p:nvPr/>
        </p:nvPicPr>
        <p:blipFill rotWithShape="1">
          <a:blip r:embed="rId10">
            <a:alphaModFix/>
          </a:blip>
          <a:srcRect b="0" l="0" r="0" t="0"/>
          <a:stretch/>
        </p:blipFill>
        <p:spPr>
          <a:xfrm>
            <a:off x="7862806" y="1537716"/>
            <a:ext cx="1746014" cy="1688593"/>
          </a:xfrm>
          <a:prstGeom prst="rect">
            <a:avLst/>
          </a:prstGeom>
          <a:noFill/>
          <a:ln>
            <a:noFill/>
          </a:ln>
        </p:spPr>
      </p:pic>
      <p:sp>
        <p:nvSpPr>
          <p:cNvPr id="264" name="Google Shape;264;p6"/>
          <p:cNvSpPr txBox="1"/>
          <p:nvPr/>
        </p:nvSpPr>
        <p:spPr>
          <a:xfrm>
            <a:off x="4446866" y="2418206"/>
            <a:ext cx="539750" cy="634365"/>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4000">
                <a:latin typeface="Calibri"/>
                <a:ea typeface="Calibri"/>
                <a:cs typeface="Calibri"/>
                <a:sym typeface="Calibri"/>
              </a:rPr>
              <a:t>12</a:t>
            </a:r>
            <a:endParaRPr sz="4000">
              <a:latin typeface="Calibri"/>
              <a:ea typeface="Calibri"/>
              <a:cs typeface="Calibri"/>
              <a:sym typeface="Calibri"/>
            </a:endParaRPr>
          </a:p>
        </p:txBody>
      </p:sp>
      <p:sp>
        <p:nvSpPr>
          <p:cNvPr id="265" name="Google Shape;265;p6"/>
          <p:cNvSpPr txBox="1"/>
          <p:nvPr/>
        </p:nvSpPr>
        <p:spPr>
          <a:xfrm>
            <a:off x="1192209" y="2394892"/>
            <a:ext cx="7407300" cy="6279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4000">
                <a:solidFill>
                  <a:srgbClr val="FFFFFF"/>
                </a:solidFill>
                <a:latin typeface="Calibri"/>
                <a:ea typeface="Calibri"/>
                <a:cs typeface="Calibri"/>
                <a:sym typeface="Calibri"/>
              </a:rPr>
              <a:t>15	                                                    33</a:t>
            </a:r>
            <a:endParaRPr sz="4000">
              <a:latin typeface="Calibri"/>
              <a:ea typeface="Calibri"/>
              <a:cs typeface="Calibri"/>
              <a:sym typeface="Calibri"/>
            </a:endParaRPr>
          </a:p>
        </p:txBody>
      </p:sp>
      <p:sp>
        <p:nvSpPr>
          <p:cNvPr id="266" name="Google Shape;266;p6"/>
          <p:cNvSpPr txBox="1"/>
          <p:nvPr/>
        </p:nvSpPr>
        <p:spPr>
          <a:xfrm>
            <a:off x="4826634" y="4221378"/>
            <a:ext cx="796925" cy="634365"/>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4000">
                <a:solidFill>
                  <a:srgbClr val="FFFFFF"/>
                </a:solidFill>
                <a:latin typeface="Calibri"/>
                <a:ea typeface="Calibri"/>
                <a:cs typeface="Calibri"/>
                <a:sym typeface="Calibri"/>
              </a:rPr>
              <a:t>422</a:t>
            </a:r>
            <a:endParaRPr sz="4000">
              <a:latin typeface="Calibri"/>
              <a:ea typeface="Calibri"/>
              <a:cs typeface="Calibri"/>
              <a:sym typeface="Calibri"/>
            </a:endParaRPr>
          </a:p>
        </p:txBody>
      </p:sp>
      <p:sp>
        <p:nvSpPr>
          <p:cNvPr id="267" name="Google Shape;267;p6"/>
          <p:cNvSpPr txBox="1"/>
          <p:nvPr/>
        </p:nvSpPr>
        <p:spPr>
          <a:xfrm>
            <a:off x="8822385" y="4293806"/>
            <a:ext cx="796925" cy="634365"/>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4000">
                <a:solidFill>
                  <a:srgbClr val="FFFFFF"/>
                </a:solidFill>
                <a:latin typeface="Calibri"/>
                <a:ea typeface="Calibri"/>
                <a:cs typeface="Calibri"/>
                <a:sym typeface="Calibri"/>
              </a:rPr>
              <a:t>289</a:t>
            </a:r>
            <a:endParaRPr sz="4000">
              <a:latin typeface="Calibri"/>
              <a:ea typeface="Calibri"/>
              <a:cs typeface="Calibri"/>
              <a:sym typeface="Calibri"/>
            </a:endParaRPr>
          </a:p>
        </p:txBody>
      </p:sp>
      <p:sp>
        <p:nvSpPr>
          <p:cNvPr id="268" name="Google Shape;268;p6"/>
          <p:cNvSpPr txBox="1"/>
          <p:nvPr/>
        </p:nvSpPr>
        <p:spPr>
          <a:xfrm>
            <a:off x="1573580" y="5789980"/>
            <a:ext cx="1180465" cy="574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3600">
                <a:solidFill>
                  <a:srgbClr val="FFFFFF"/>
                </a:solidFill>
                <a:latin typeface="Calibri"/>
                <a:ea typeface="Calibri"/>
                <a:cs typeface="Calibri"/>
                <a:sym typeface="Calibri"/>
              </a:rPr>
              <a:t>8000+</a:t>
            </a:r>
            <a:endParaRPr sz="3600">
              <a:latin typeface="Calibri"/>
              <a:ea typeface="Calibri"/>
              <a:cs typeface="Calibri"/>
              <a:sym typeface="Calibri"/>
            </a:endParaRPr>
          </a:p>
        </p:txBody>
      </p:sp>
      <p:sp>
        <p:nvSpPr>
          <p:cNvPr id="269" name="Google Shape;269;p6"/>
          <p:cNvSpPr txBox="1"/>
          <p:nvPr/>
        </p:nvSpPr>
        <p:spPr>
          <a:xfrm>
            <a:off x="2505050" y="2517750"/>
            <a:ext cx="17877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Calibri"/>
                <a:ea typeface="Calibri"/>
                <a:cs typeface="Calibri"/>
                <a:sym typeface="Calibri"/>
              </a:rPr>
              <a:t>Departments</a:t>
            </a:r>
            <a:endParaRPr sz="2400">
              <a:latin typeface="Calibri"/>
              <a:ea typeface="Calibri"/>
              <a:cs typeface="Calibri"/>
              <a:sym typeface="Calibri"/>
            </a:endParaRPr>
          </a:p>
        </p:txBody>
      </p:sp>
      <p:sp>
        <p:nvSpPr>
          <p:cNvPr id="270" name="Google Shape;270;p6"/>
          <p:cNvSpPr txBox="1"/>
          <p:nvPr/>
        </p:nvSpPr>
        <p:spPr>
          <a:xfrm>
            <a:off x="5481281" y="2528480"/>
            <a:ext cx="208597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Calibri"/>
                <a:ea typeface="Calibri"/>
                <a:cs typeface="Calibri"/>
                <a:sym typeface="Calibri"/>
              </a:rPr>
              <a:t>UG Programmes</a:t>
            </a:r>
            <a:endParaRPr sz="2400">
              <a:latin typeface="Calibri"/>
              <a:ea typeface="Calibri"/>
              <a:cs typeface="Calibri"/>
              <a:sym typeface="Calibri"/>
            </a:endParaRPr>
          </a:p>
        </p:txBody>
      </p:sp>
      <p:sp>
        <p:nvSpPr>
          <p:cNvPr id="271" name="Google Shape;271;p6"/>
          <p:cNvSpPr txBox="1"/>
          <p:nvPr/>
        </p:nvSpPr>
        <p:spPr>
          <a:xfrm>
            <a:off x="9086367" y="2502166"/>
            <a:ext cx="2249805" cy="75692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2400">
                <a:latin typeface="Calibri"/>
                <a:ea typeface="Calibri"/>
                <a:cs typeface="Calibri"/>
                <a:sym typeface="Calibri"/>
              </a:rPr>
              <a:t>PG Programmes including an MBA</a:t>
            </a:r>
            <a:endParaRPr sz="2400">
              <a:latin typeface="Calibri"/>
              <a:ea typeface="Calibri"/>
              <a:cs typeface="Calibri"/>
              <a:sym typeface="Calibri"/>
            </a:endParaRPr>
          </a:p>
        </p:txBody>
      </p:sp>
      <p:sp>
        <p:nvSpPr>
          <p:cNvPr id="272" name="Google Shape;272;p6"/>
          <p:cNvSpPr txBox="1"/>
          <p:nvPr/>
        </p:nvSpPr>
        <p:spPr>
          <a:xfrm>
            <a:off x="2263381" y="4171251"/>
            <a:ext cx="2096135" cy="756920"/>
          </a:xfrm>
          <a:prstGeom prst="rect">
            <a:avLst/>
          </a:prstGeom>
          <a:noFill/>
          <a:ln>
            <a:noFill/>
          </a:ln>
        </p:spPr>
        <p:txBody>
          <a:bodyPr anchorCtr="0" anchor="t" bIns="0" lIns="0" spcFirstLastPara="1" rIns="0" wrap="square" tIns="12700">
            <a:spAutoFit/>
          </a:bodyPr>
          <a:lstStyle/>
          <a:p>
            <a:pPr indent="1107440" lvl="0" marL="12700" marR="5080" rtl="0" algn="l">
              <a:lnSpc>
                <a:spcPct val="100000"/>
              </a:lnSpc>
              <a:spcBef>
                <a:spcPts val="0"/>
              </a:spcBef>
              <a:spcAft>
                <a:spcPts val="0"/>
              </a:spcAft>
              <a:buNone/>
            </a:pPr>
            <a:r>
              <a:rPr b="1" lang="en-US" sz="2400">
                <a:latin typeface="Calibri"/>
                <a:ea typeface="Calibri"/>
                <a:cs typeface="Calibri"/>
                <a:sym typeface="Calibri"/>
              </a:rPr>
              <a:t>Regular Teaching Faculty</a:t>
            </a:r>
            <a:endParaRPr sz="2400">
              <a:latin typeface="Calibri"/>
              <a:ea typeface="Calibri"/>
              <a:cs typeface="Calibri"/>
              <a:sym typeface="Calibri"/>
            </a:endParaRPr>
          </a:p>
        </p:txBody>
      </p:sp>
      <p:sp>
        <p:nvSpPr>
          <p:cNvPr id="273" name="Google Shape;273;p6"/>
          <p:cNvSpPr txBox="1"/>
          <p:nvPr/>
        </p:nvSpPr>
        <p:spPr>
          <a:xfrm>
            <a:off x="6142799" y="4186450"/>
            <a:ext cx="2259900" cy="751800"/>
          </a:xfrm>
          <a:prstGeom prst="rect">
            <a:avLst/>
          </a:prstGeom>
          <a:noFill/>
          <a:ln>
            <a:noFill/>
          </a:ln>
        </p:spPr>
        <p:txBody>
          <a:bodyPr anchorCtr="0" anchor="t" bIns="0" lIns="0" spcFirstLastPara="1" rIns="0" wrap="square" tIns="12700">
            <a:spAutoFit/>
          </a:bodyPr>
          <a:lstStyle/>
          <a:p>
            <a:pPr indent="416559" lvl="0" marL="12700" marR="5080" rtl="0" algn="l">
              <a:lnSpc>
                <a:spcPct val="100000"/>
              </a:lnSpc>
              <a:spcBef>
                <a:spcPts val="0"/>
              </a:spcBef>
              <a:spcAft>
                <a:spcPts val="0"/>
              </a:spcAft>
              <a:buNone/>
            </a:pPr>
            <a:r>
              <a:rPr b="1" lang="en-US" sz="2400">
                <a:latin typeface="Calibri"/>
                <a:ea typeface="Calibri"/>
                <a:cs typeface="Calibri"/>
                <a:sym typeface="Calibri"/>
              </a:rPr>
              <a:t>Regular </a:t>
            </a:r>
            <a:r>
              <a:rPr b="1" lang="en-US" sz="2400">
                <a:latin typeface="Calibri"/>
                <a:ea typeface="Calibri"/>
                <a:cs typeface="Calibri"/>
                <a:sym typeface="Calibri"/>
              </a:rPr>
              <a:t>Non- </a:t>
            </a:r>
            <a:r>
              <a:rPr b="1" lang="en-US" sz="2400">
                <a:latin typeface="Calibri"/>
                <a:ea typeface="Calibri"/>
                <a:cs typeface="Calibri"/>
                <a:sym typeface="Calibri"/>
              </a:rPr>
              <a:t>Teaching Faculty</a:t>
            </a:r>
            <a:endParaRPr sz="2400">
              <a:latin typeface="Calibri"/>
              <a:ea typeface="Calibri"/>
              <a:cs typeface="Calibri"/>
              <a:sym typeface="Calibri"/>
            </a:endParaRPr>
          </a:p>
        </p:txBody>
      </p:sp>
      <p:sp>
        <p:nvSpPr>
          <p:cNvPr id="274" name="Google Shape;274;p6"/>
          <p:cNvSpPr txBox="1"/>
          <p:nvPr/>
        </p:nvSpPr>
        <p:spPr>
          <a:xfrm>
            <a:off x="4079875" y="3147288"/>
            <a:ext cx="4031615" cy="351155"/>
          </a:xfrm>
          <a:prstGeom prst="rect">
            <a:avLst/>
          </a:prstGeom>
          <a:noFill/>
          <a:ln>
            <a:noFill/>
          </a:ln>
        </p:spPr>
        <p:txBody>
          <a:bodyPr anchorCtr="0" anchor="t" bIns="0" lIns="0" spcFirstLastPara="1" rIns="0" wrap="square" tIns="17125">
            <a:spAutoFit/>
          </a:bodyPr>
          <a:lstStyle/>
          <a:p>
            <a:pPr indent="0" lvl="0" marL="12700" rtl="0" algn="l">
              <a:lnSpc>
                <a:spcPct val="100000"/>
              </a:lnSpc>
              <a:spcBef>
                <a:spcPts val="0"/>
              </a:spcBef>
              <a:spcAft>
                <a:spcPts val="0"/>
              </a:spcAft>
              <a:buNone/>
            </a:pPr>
            <a:r>
              <a:rPr b="1" i="1" lang="en-US" sz="2100">
                <a:solidFill>
                  <a:srgbClr val="006FC0"/>
                </a:solidFill>
                <a:latin typeface="Calibri"/>
                <a:ea typeface="Calibri"/>
                <a:cs typeface="Calibri"/>
                <a:sym typeface="Calibri"/>
              </a:rPr>
              <a:t>PhD Programme in all Departments</a:t>
            </a:r>
            <a:endParaRPr sz="2100">
              <a:latin typeface="Calibri"/>
              <a:ea typeface="Calibri"/>
              <a:cs typeface="Calibri"/>
              <a:sym typeface="Calibri"/>
            </a:endParaRPr>
          </a:p>
        </p:txBody>
      </p:sp>
      <p:sp>
        <p:nvSpPr>
          <p:cNvPr id="275" name="Google Shape;275;p6"/>
          <p:cNvSpPr/>
          <p:nvPr/>
        </p:nvSpPr>
        <p:spPr>
          <a:xfrm>
            <a:off x="0" y="3285744"/>
            <a:ext cx="12192000" cy="96520"/>
          </a:xfrm>
          <a:custGeom>
            <a:rect b="b" l="l" r="r" t="t"/>
            <a:pathLst>
              <a:path extrusionOk="0" h="96520" w="12192000">
                <a:moveTo>
                  <a:pt x="4044696" y="0"/>
                </a:moveTo>
                <a:lnTo>
                  <a:pt x="0" y="0"/>
                </a:lnTo>
                <a:lnTo>
                  <a:pt x="0" y="89916"/>
                </a:lnTo>
                <a:lnTo>
                  <a:pt x="4044696" y="89916"/>
                </a:lnTo>
                <a:lnTo>
                  <a:pt x="4044696" y="0"/>
                </a:lnTo>
                <a:close/>
              </a:path>
              <a:path extrusionOk="0" h="96520" w="12192000">
                <a:moveTo>
                  <a:pt x="12192000" y="7620"/>
                </a:moveTo>
                <a:lnTo>
                  <a:pt x="8147304" y="7620"/>
                </a:lnTo>
                <a:lnTo>
                  <a:pt x="8147304" y="96012"/>
                </a:lnTo>
                <a:lnTo>
                  <a:pt x="12192000" y="96012"/>
                </a:lnTo>
                <a:lnTo>
                  <a:pt x="12192000" y="7620"/>
                </a:lnTo>
                <a:close/>
              </a:path>
            </a:pathLst>
          </a:custGeom>
          <a:solidFill>
            <a:srgbClr val="C55A1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6" name="Google Shape;276;p6"/>
          <p:cNvSpPr txBox="1"/>
          <p:nvPr/>
        </p:nvSpPr>
        <p:spPr>
          <a:xfrm>
            <a:off x="2924403" y="5768530"/>
            <a:ext cx="3194050" cy="636270"/>
          </a:xfrm>
          <a:prstGeom prst="rect">
            <a:avLst/>
          </a:prstGeom>
          <a:noFill/>
          <a:ln>
            <a:noFill/>
          </a:ln>
        </p:spPr>
        <p:txBody>
          <a:bodyPr anchorCtr="0" anchor="t" bIns="0" lIns="0" spcFirstLastPara="1" rIns="0" wrap="square" tIns="13325">
            <a:spAutoFit/>
          </a:bodyPr>
          <a:lstStyle/>
          <a:p>
            <a:pPr indent="0" lvl="0" marL="12700" marR="5080" rtl="0" algn="l">
              <a:lnSpc>
                <a:spcPct val="100000"/>
              </a:lnSpc>
              <a:spcBef>
                <a:spcPts val="0"/>
              </a:spcBef>
              <a:spcAft>
                <a:spcPts val="0"/>
              </a:spcAft>
              <a:buNone/>
            </a:pPr>
            <a:r>
              <a:rPr b="1" i="1" lang="en-US" sz="2000">
                <a:solidFill>
                  <a:srgbClr val="0D0D0D"/>
                </a:solidFill>
                <a:latin typeface="Calibri"/>
                <a:ea typeface="Calibri"/>
                <a:cs typeface="Calibri"/>
                <a:sym typeface="Calibri"/>
              </a:rPr>
              <a:t>UG,PG &amp; PhD Students on Roll 31% Students are Girls</a:t>
            </a:r>
            <a:endParaRPr sz="2000">
              <a:latin typeface="Calibri"/>
              <a:ea typeface="Calibri"/>
              <a:cs typeface="Calibri"/>
              <a:sym typeface="Calibri"/>
            </a:endParaRPr>
          </a:p>
        </p:txBody>
      </p:sp>
      <p:sp>
        <p:nvSpPr>
          <p:cNvPr id="277" name="Google Shape;277;p6"/>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
        <p:nvSpPr>
          <p:cNvPr id="278" name="Google Shape;278;p6"/>
          <p:cNvSpPr txBox="1"/>
          <p:nvPr/>
        </p:nvSpPr>
        <p:spPr>
          <a:xfrm>
            <a:off x="7562227" y="5889726"/>
            <a:ext cx="1104265" cy="451484"/>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2800">
                <a:solidFill>
                  <a:srgbClr val="FFFFFF"/>
                </a:solidFill>
                <a:latin typeface="Calibri"/>
                <a:ea typeface="Calibri"/>
                <a:cs typeface="Calibri"/>
                <a:sym typeface="Calibri"/>
              </a:rPr>
              <a:t>45000+</a:t>
            </a:r>
            <a:endParaRPr sz="2800">
              <a:latin typeface="Calibri"/>
              <a:ea typeface="Calibri"/>
              <a:cs typeface="Calibri"/>
              <a:sym typeface="Calibri"/>
            </a:endParaRPr>
          </a:p>
        </p:txBody>
      </p:sp>
      <p:sp>
        <p:nvSpPr>
          <p:cNvPr id="279" name="Google Shape;279;p6"/>
          <p:cNvSpPr txBox="1"/>
          <p:nvPr/>
        </p:nvSpPr>
        <p:spPr>
          <a:xfrm>
            <a:off x="8904579" y="5880544"/>
            <a:ext cx="2259965" cy="33147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i="1" lang="en-US" sz="2000">
                <a:latin typeface="Calibri"/>
                <a:ea typeface="Calibri"/>
                <a:cs typeface="Calibri"/>
                <a:sym typeface="Calibri"/>
              </a:rPr>
              <a:t>Distinguished Alumni</a:t>
            </a:r>
            <a:endParaRPr sz="2000">
              <a:latin typeface="Calibri"/>
              <a:ea typeface="Calibri"/>
              <a:cs typeface="Calibri"/>
              <a:sym typeface="Calibri"/>
            </a:endParaRPr>
          </a:p>
        </p:txBody>
      </p:sp>
      <p:sp>
        <p:nvSpPr>
          <p:cNvPr id="280" name="Google Shape;280;p6"/>
          <p:cNvSpPr txBox="1"/>
          <p:nvPr/>
        </p:nvSpPr>
        <p:spPr>
          <a:xfrm>
            <a:off x="1586230" y="1103591"/>
            <a:ext cx="7300595" cy="512445"/>
          </a:xfrm>
          <a:prstGeom prst="rect">
            <a:avLst/>
          </a:prstGeom>
          <a:noFill/>
          <a:ln>
            <a:noFill/>
          </a:ln>
        </p:spPr>
        <p:txBody>
          <a:bodyPr anchorCtr="0" anchor="t" bIns="0" lIns="0" spcFirstLastPara="1" rIns="0" wrap="square" tIns="12050">
            <a:spAutoFit/>
          </a:bodyPr>
          <a:lstStyle/>
          <a:p>
            <a:pPr indent="0" lvl="0" marL="0" rtl="0" algn="ctr">
              <a:lnSpc>
                <a:spcPct val="100000"/>
              </a:lnSpc>
              <a:spcBef>
                <a:spcPts val="0"/>
              </a:spcBef>
              <a:spcAft>
                <a:spcPts val="0"/>
              </a:spcAft>
              <a:buNone/>
            </a:pPr>
            <a:r>
              <a:rPr b="1" i="1" lang="en-US" sz="1600">
                <a:solidFill>
                  <a:srgbClr val="2E5496"/>
                </a:solidFill>
                <a:latin typeface="Calibri"/>
                <a:ea typeface="Calibri"/>
                <a:cs typeface="Calibri"/>
                <a:sym typeface="Calibri"/>
              </a:rPr>
              <a:t>The Institute offers Bachelor’s, Master’s and Doctoral Degree programs in programs in</a:t>
            </a:r>
            <a:endParaRPr sz="1600">
              <a:latin typeface="Calibri"/>
              <a:ea typeface="Calibri"/>
              <a:cs typeface="Calibri"/>
              <a:sym typeface="Calibri"/>
            </a:endParaRPr>
          </a:p>
          <a:p>
            <a:pPr indent="0" lvl="0" marL="0" rtl="0" algn="ctr">
              <a:lnSpc>
                <a:spcPct val="100000"/>
              </a:lnSpc>
              <a:spcBef>
                <a:spcPts val="0"/>
              </a:spcBef>
              <a:spcAft>
                <a:spcPts val="0"/>
              </a:spcAft>
              <a:buNone/>
            </a:pPr>
            <a:r>
              <a:rPr b="1" lang="en-US" sz="1600">
                <a:solidFill>
                  <a:srgbClr val="202429"/>
                </a:solidFill>
                <a:latin typeface="Calibri"/>
                <a:ea typeface="Calibri"/>
                <a:cs typeface="Calibri"/>
                <a:sym typeface="Calibri"/>
              </a:rPr>
              <a:t>Engineering | Science | Technology | Management</a:t>
            </a:r>
            <a:endParaRPr sz="1600">
              <a:latin typeface="Calibri"/>
              <a:ea typeface="Calibri"/>
              <a:cs typeface="Calibri"/>
              <a:sym typeface="Calibri"/>
            </a:endParaRPr>
          </a:p>
        </p:txBody>
      </p:sp>
      <p:sp>
        <p:nvSpPr>
          <p:cNvPr id="281" name="Google Shape;281;p6"/>
          <p:cNvSpPr txBox="1"/>
          <p:nvPr/>
        </p:nvSpPr>
        <p:spPr>
          <a:xfrm>
            <a:off x="8566800" y="2803875"/>
            <a:ext cx="3643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02429"/>
              </a:solidFill>
              <a:latin typeface="Calibri"/>
              <a:ea typeface="Calibri"/>
              <a:cs typeface="Calibri"/>
              <a:sym typeface="Calibri"/>
            </a:endParaRPr>
          </a:p>
        </p:txBody>
      </p:sp>
      <p:sp>
        <p:nvSpPr>
          <p:cNvPr id="282" name="Google Shape;282;p6"/>
          <p:cNvSpPr txBox="1"/>
          <p:nvPr/>
        </p:nvSpPr>
        <p:spPr>
          <a:xfrm>
            <a:off x="8402700" y="2803875"/>
            <a:ext cx="3807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20242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6" name="Shape 286"/>
        <p:cNvGrpSpPr/>
        <p:nvPr/>
      </p:nvGrpSpPr>
      <p:grpSpPr>
        <a:xfrm>
          <a:off x="0" y="0"/>
          <a:ext cx="0" cy="0"/>
          <a:chOff x="0" y="0"/>
          <a:chExt cx="0" cy="0"/>
        </a:xfrm>
      </p:grpSpPr>
      <p:grpSp>
        <p:nvGrpSpPr>
          <p:cNvPr id="287" name="Google Shape;287;p7"/>
          <p:cNvGrpSpPr/>
          <p:nvPr/>
        </p:nvGrpSpPr>
        <p:grpSpPr>
          <a:xfrm>
            <a:off x="0" y="0"/>
            <a:ext cx="12192000" cy="1056130"/>
            <a:chOff x="0" y="0"/>
            <a:chExt cx="12192000" cy="1056130"/>
          </a:xfrm>
        </p:grpSpPr>
        <p:sp>
          <p:nvSpPr>
            <p:cNvPr id="288" name="Google Shape;288;p7"/>
            <p:cNvSpPr/>
            <p:nvPr/>
          </p:nvSpPr>
          <p:spPr>
            <a:xfrm>
              <a:off x="0" y="0"/>
              <a:ext cx="12192000" cy="1047115"/>
            </a:xfrm>
            <a:custGeom>
              <a:rect b="b" l="l" r="r" t="t"/>
              <a:pathLst>
                <a:path extrusionOk="0" h="1047115" w="12192000">
                  <a:moveTo>
                    <a:pt x="12192000" y="1046988"/>
                  </a:moveTo>
                  <a:lnTo>
                    <a:pt x="0" y="1046988"/>
                  </a:lnTo>
                  <a:lnTo>
                    <a:pt x="0" y="0"/>
                  </a:lnTo>
                  <a:lnTo>
                    <a:pt x="12192000" y="0"/>
                  </a:lnTo>
                  <a:lnTo>
                    <a:pt x="12192000" y="1046988"/>
                  </a:lnTo>
                  <a:close/>
                </a:path>
              </a:pathLst>
            </a:custGeom>
            <a:solidFill>
              <a:srgbClr val="F1B3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89" name="Google Shape;289;p7"/>
            <p:cNvSpPr/>
            <p:nvPr/>
          </p:nvSpPr>
          <p:spPr>
            <a:xfrm>
              <a:off x="0" y="0"/>
              <a:ext cx="12192000" cy="1054100"/>
            </a:xfrm>
            <a:custGeom>
              <a:rect b="b" l="l" r="r" t="t"/>
              <a:pathLst>
                <a:path extrusionOk="0" h="1054100" w="12192000">
                  <a:moveTo>
                    <a:pt x="12192000" y="0"/>
                  </a:moveTo>
                  <a:lnTo>
                    <a:pt x="12185650" y="0"/>
                  </a:lnTo>
                  <a:lnTo>
                    <a:pt x="12185650" y="6350"/>
                  </a:lnTo>
                  <a:lnTo>
                    <a:pt x="12185650" y="1041400"/>
                  </a:lnTo>
                  <a:lnTo>
                    <a:pt x="6350" y="1041400"/>
                  </a:lnTo>
                  <a:lnTo>
                    <a:pt x="6350" y="1047750"/>
                  </a:lnTo>
                  <a:lnTo>
                    <a:pt x="3175" y="1047750"/>
                  </a:lnTo>
                  <a:lnTo>
                    <a:pt x="3175" y="1044575"/>
                  </a:lnTo>
                  <a:lnTo>
                    <a:pt x="6350" y="1047750"/>
                  </a:lnTo>
                  <a:lnTo>
                    <a:pt x="6350" y="1041400"/>
                  </a:lnTo>
                  <a:lnTo>
                    <a:pt x="6350" y="6350"/>
                  </a:lnTo>
                  <a:lnTo>
                    <a:pt x="12185650" y="6350"/>
                  </a:lnTo>
                  <a:lnTo>
                    <a:pt x="12185650" y="0"/>
                  </a:lnTo>
                  <a:lnTo>
                    <a:pt x="6350" y="0"/>
                  </a:lnTo>
                  <a:lnTo>
                    <a:pt x="0" y="0"/>
                  </a:lnTo>
                  <a:lnTo>
                    <a:pt x="0" y="6350"/>
                  </a:lnTo>
                  <a:lnTo>
                    <a:pt x="0" y="1041400"/>
                  </a:lnTo>
                  <a:lnTo>
                    <a:pt x="0" y="1047750"/>
                  </a:lnTo>
                  <a:lnTo>
                    <a:pt x="0" y="1054100"/>
                  </a:lnTo>
                  <a:lnTo>
                    <a:pt x="12192000" y="1054100"/>
                  </a:lnTo>
                  <a:lnTo>
                    <a:pt x="12192000" y="1047750"/>
                  </a:lnTo>
                  <a:lnTo>
                    <a:pt x="12192000" y="1041400"/>
                  </a:lnTo>
                  <a:lnTo>
                    <a:pt x="12192000" y="6350"/>
                  </a:lnTo>
                  <a:lnTo>
                    <a:pt x="12192000" y="0"/>
                  </a:lnTo>
                  <a:close/>
                </a:path>
              </a:pathLst>
            </a:custGeom>
            <a:solidFill>
              <a:srgbClr val="162C5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90" name="Google Shape;290;p7"/>
            <p:cNvPicPr preferRelativeResize="0"/>
            <p:nvPr/>
          </p:nvPicPr>
          <p:blipFill rotWithShape="1">
            <a:blip r:embed="rId3">
              <a:alphaModFix/>
            </a:blip>
            <a:srcRect b="0" l="0" r="0" t="0"/>
            <a:stretch/>
          </p:blipFill>
          <p:spPr>
            <a:xfrm>
              <a:off x="0" y="836675"/>
              <a:ext cx="12192000" cy="219455"/>
            </a:xfrm>
            <a:prstGeom prst="rect">
              <a:avLst/>
            </a:prstGeom>
            <a:noFill/>
            <a:ln>
              <a:noFill/>
            </a:ln>
          </p:spPr>
        </p:pic>
      </p:grpSp>
      <p:sp>
        <p:nvSpPr>
          <p:cNvPr id="291" name="Google Shape;291;p7"/>
          <p:cNvSpPr/>
          <p:nvPr/>
        </p:nvSpPr>
        <p:spPr>
          <a:xfrm>
            <a:off x="0" y="6575425"/>
            <a:ext cx="9677400" cy="12700"/>
          </a:xfrm>
          <a:custGeom>
            <a:rect b="b" l="l" r="r" t="t"/>
            <a:pathLst>
              <a:path extrusionOk="0" h="12700" w="9677400">
                <a:moveTo>
                  <a:pt x="9677400" y="12700"/>
                </a:moveTo>
                <a:lnTo>
                  <a:pt x="0" y="12700"/>
                </a:lnTo>
                <a:lnTo>
                  <a:pt x="0" y="0"/>
                </a:lnTo>
                <a:lnTo>
                  <a:pt x="9677400" y="0"/>
                </a:lnTo>
                <a:lnTo>
                  <a:pt x="9677400" y="12700"/>
                </a:lnTo>
                <a:close/>
              </a:path>
            </a:pathLst>
          </a:custGeom>
          <a:solidFill>
            <a:srgbClr val="5B9BD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92" name="Google Shape;292;p7"/>
          <p:cNvPicPr preferRelativeResize="0"/>
          <p:nvPr/>
        </p:nvPicPr>
        <p:blipFill rotWithShape="1">
          <a:blip r:embed="rId4">
            <a:alphaModFix/>
          </a:blip>
          <a:srcRect b="0" l="0" r="0" t="0"/>
          <a:stretch/>
        </p:blipFill>
        <p:spPr>
          <a:xfrm>
            <a:off x="1533144" y="2354579"/>
            <a:ext cx="1083564" cy="1083564"/>
          </a:xfrm>
          <a:prstGeom prst="rect">
            <a:avLst/>
          </a:prstGeom>
          <a:noFill/>
          <a:ln>
            <a:noFill/>
          </a:ln>
        </p:spPr>
      </p:pic>
      <p:sp>
        <p:nvSpPr>
          <p:cNvPr id="293" name="Google Shape;293;p7"/>
          <p:cNvSpPr txBox="1"/>
          <p:nvPr>
            <p:ph type="title"/>
          </p:nvPr>
        </p:nvSpPr>
        <p:spPr>
          <a:xfrm>
            <a:off x="707198" y="-35925"/>
            <a:ext cx="11484900" cy="697800"/>
          </a:xfrm>
          <a:prstGeom prst="rect">
            <a:avLst/>
          </a:prstGeom>
          <a:noFill/>
          <a:ln>
            <a:noFill/>
          </a:ln>
        </p:spPr>
        <p:txBody>
          <a:bodyPr anchorCtr="0" anchor="t" bIns="0" lIns="0" spcFirstLastPara="1" rIns="0" wrap="square" tIns="81275">
            <a:spAutoFit/>
          </a:bodyPr>
          <a:lstStyle/>
          <a:p>
            <a:pPr indent="0" lvl="0" marL="12700" marR="5080" rtl="0" algn="l">
              <a:lnSpc>
                <a:spcPct val="108000"/>
              </a:lnSpc>
              <a:spcBef>
                <a:spcPts val="0"/>
              </a:spcBef>
              <a:spcAft>
                <a:spcPts val="0"/>
              </a:spcAft>
              <a:buNone/>
            </a:pPr>
            <a:r>
              <a:rPr lang="en-US"/>
              <a:t>ACHIEVEMENTS &amp; RECOGNITIONS: LAST THREE YEARS</a:t>
            </a:r>
            <a:endParaRPr/>
          </a:p>
        </p:txBody>
      </p:sp>
      <p:sp>
        <p:nvSpPr>
          <p:cNvPr id="294" name="Google Shape;294;p7"/>
          <p:cNvSpPr txBox="1"/>
          <p:nvPr/>
        </p:nvSpPr>
        <p:spPr>
          <a:xfrm>
            <a:off x="1490446" y="3448964"/>
            <a:ext cx="2759710" cy="268605"/>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latin typeface="Calibri"/>
                <a:ea typeface="Calibri"/>
                <a:cs typeface="Calibri"/>
                <a:sym typeface="Calibri"/>
              </a:rPr>
              <a:t>ENGINEERING	ARCHITECTURE</a:t>
            </a:r>
            <a:endParaRPr sz="1600">
              <a:latin typeface="Calibri"/>
              <a:ea typeface="Calibri"/>
              <a:cs typeface="Calibri"/>
              <a:sym typeface="Calibri"/>
            </a:endParaRPr>
          </a:p>
        </p:txBody>
      </p:sp>
      <p:pic>
        <p:nvPicPr>
          <p:cNvPr id="295" name="Google Shape;295;p7"/>
          <p:cNvPicPr preferRelativeResize="0"/>
          <p:nvPr/>
        </p:nvPicPr>
        <p:blipFill rotWithShape="1">
          <a:blip r:embed="rId4">
            <a:alphaModFix/>
          </a:blip>
          <a:srcRect b="0" l="0" r="0" t="0"/>
          <a:stretch/>
        </p:blipFill>
        <p:spPr>
          <a:xfrm>
            <a:off x="2977895" y="2343911"/>
            <a:ext cx="1083563" cy="1083564"/>
          </a:xfrm>
          <a:prstGeom prst="rect">
            <a:avLst/>
          </a:prstGeom>
          <a:noFill/>
          <a:ln>
            <a:noFill/>
          </a:ln>
        </p:spPr>
      </p:pic>
      <p:sp>
        <p:nvSpPr>
          <p:cNvPr id="296" name="Google Shape;296;p7"/>
          <p:cNvSpPr txBox="1"/>
          <p:nvPr/>
        </p:nvSpPr>
        <p:spPr>
          <a:xfrm>
            <a:off x="1449095" y="1794713"/>
            <a:ext cx="2581910" cy="129921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2000">
                <a:solidFill>
                  <a:srgbClr val="538235"/>
                </a:solidFill>
                <a:latin typeface="Calibri"/>
                <a:ea typeface="Calibri"/>
                <a:cs typeface="Calibri"/>
                <a:sym typeface="Calibri"/>
              </a:rPr>
              <a:t>NIRF India Ranking 2024</a:t>
            </a:r>
            <a:endParaRPr sz="2000">
              <a:latin typeface="Calibri"/>
              <a:ea typeface="Calibri"/>
              <a:cs typeface="Calibri"/>
              <a:sym typeface="Calibri"/>
            </a:endParaRPr>
          </a:p>
          <a:p>
            <a:pPr indent="0" lvl="0" marL="0" rtl="0" algn="l">
              <a:lnSpc>
                <a:spcPct val="100000"/>
              </a:lnSpc>
              <a:spcBef>
                <a:spcPts val="1340"/>
              </a:spcBef>
              <a:spcAft>
                <a:spcPts val="0"/>
              </a:spcAft>
              <a:buNone/>
            </a:pPr>
            <a:r>
              <a:t/>
            </a:r>
            <a:endParaRPr sz="2000">
              <a:latin typeface="Calibri"/>
              <a:ea typeface="Calibri"/>
              <a:cs typeface="Calibri"/>
              <a:sym typeface="Calibri"/>
            </a:endParaRPr>
          </a:p>
          <a:p>
            <a:pPr indent="0" lvl="0" marL="439419" rtl="0" algn="l">
              <a:lnSpc>
                <a:spcPct val="100000"/>
              </a:lnSpc>
              <a:spcBef>
                <a:spcPts val="0"/>
              </a:spcBef>
              <a:spcAft>
                <a:spcPts val="0"/>
              </a:spcAft>
              <a:buNone/>
            </a:pPr>
            <a:r>
              <a:rPr b="1" lang="en-US" sz="3200">
                <a:solidFill>
                  <a:srgbClr val="FFC000"/>
                </a:solidFill>
                <a:latin typeface="Calibri"/>
                <a:ea typeface="Calibri"/>
                <a:cs typeface="Calibri"/>
                <a:sym typeface="Calibri"/>
              </a:rPr>
              <a:t>25	3</a:t>
            </a:r>
            <a:endParaRPr sz="3200">
              <a:latin typeface="Calibri"/>
              <a:ea typeface="Calibri"/>
              <a:cs typeface="Calibri"/>
              <a:sym typeface="Calibri"/>
            </a:endParaRPr>
          </a:p>
        </p:txBody>
      </p:sp>
      <p:pic>
        <p:nvPicPr>
          <p:cNvPr id="297" name="Google Shape;297;p7"/>
          <p:cNvPicPr preferRelativeResize="0"/>
          <p:nvPr/>
        </p:nvPicPr>
        <p:blipFill rotWithShape="1">
          <a:blip r:embed="rId4">
            <a:alphaModFix/>
          </a:blip>
          <a:srcRect b="0" l="0" r="0" t="0"/>
          <a:stretch/>
        </p:blipFill>
        <p:spPr>
          <a:xfrm>
            <a:off x="4689347" y="2325623"/>
            <a:ext cx="1083564" cy="1083564"/>
          </a:xfrm>
          <a:prstGeom prst="rect">
            <a:avLst/>
          </a:prstGeom>
          <a:noFill/>
          <a:ln>
            <a:noFill/>
          </a:ln>
        </p:spPr>
      </p:pic>
      <p:sp>
        <p:nvSpPr>
          <p:cNvPr id="298" name="Google Shape;298;p7"/>
          <p:cNvSpPr txBox="1"/>
          <p:nvPr/>
        </p:nvSpPr>
        <p:spPr>
          <a:xfrm>
            <a:off x="6100152" y="3419919"/>
            <a:ext cx="4496435" cy="1205865"/>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latin typeface="Calibri"/>
                <a:ea typeface="Calibri"/>
                <a:cs typeface="Calibri"/>
                <a:sym typeface="Calibri"/>
              </a:rPr>
              <a:t>ARCHITECTURE	ENGINEERING	</a:t>
            </a:r>
            <a:r>
              <a:rPr b="1" baseline="30000" lang="en-US" sz="2400">
                <a:latin typeface="Calibri"/>
                <a:ea typeface="Calibri"/>
                <a:cs typeface="Calibri"/>
                <a:sym typeface="Calibri"/>
              </a:rPr>
              <a:t>ARCHITECTURE</a:t>
            </a:r>
            <a:endParaRPr baseline="30000" sz="2400">
              <a:latin typeface="Calibri"/>
              <a:ea typeface="Calibri"/>
              <a:cs typeface="Calibri"/>
              <a:sym typeface="Calibri"/>
            </a:endParaRPr>
          </a:p>
          <a:p>
            <a:pPr indent="0" lvl="0" marL="0" rtl="0" algn="l">
              <a:lnSpc>
                <a:spcPct val="100000"/>
              </a:lnSpc>
              <a:spcBef>
                <a:spcPts val="620"/>
              </a:spcBef>
              <a:spcAft>
                <a:spcPts val="0"/>
              </a:spcAft>
              <a:buNone/>
            </a:pPr>
            <a:r>
              <a:t/>
            </a:r>
            <a:endParaRPr sz="1600">
              <a:latin typeface="Calibri"/>
              <a:ea typeface="Calibri"/>
              <a:cs typeface="Calibri"/>
              <a:sym typeface="Calibri"/>
            </a:endParaRPr>
          </a:p>
          <a:p>
            <a:pPr indent="28575" lvl="0" marL="262890" marR="5080" rtl="0" algn="l">
              <a:lnSpc>
                <a:spcPct val="100000"/>
              </a:lnSpc>
              <a:spcBef>
                <a:spcPts val="5"/>
              </a:spcBef>
              <a:spcAft>
                <a:spcPts val="0"/>
              </a:spcAft>
              <a:buNone/>
            </a:pPr>
            <a:r>
              <a:rPr b="1" lang="en-US" sz="2000">
                <a:solidFill>
                  <a:srgbClr val="385623"/>
                </a:solidFill>
                <a:latin typeface="Calibri"/>
                <a:ea typeface="Calibri"/>
                <a:cs typeface="Calibri"/>
                <a:sym typeface="Calibri"/>
              </a:rPr>
              <a:t>Atal National Ranking of Institutions on Innovation Achievements (ARIIA) -2023:</a:t>
            </a:r>
            <a:endParaRPr sz="2000">
              <a:latin typeface="Calibri"/>
              <a:ea typeface="Calibri"/>
              <a:cs typeface="Calibri"/>
              <a:sym typeface="Calibri"/>
            </a:endParaRPr>
          </a:p>
        </p:txBody>
      </p:sp>
      <p:sp>
        <p:nvSpPr>
          <p:cNvPr id="299" name="Google Shape;299;p7"/>
          <p:cNvSpPr txBox="1"/>
          <p:nvPr/>
        </p:nvSpPr>
        <p:spPr>
          <a:xfrm>
            <a:off x="4646079" y="3419919"/>
            <a:ext cx="1205865" cy="268605"/>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latin typeface="Calibri"/>
                <a:ea typeface="Calibri"/>
                <a:cs typeface="Calibri"/>
                <a:sym typeface="Calibri"/>
              </a:rPr>
              <a:t>ENGINEERING</a:t>
            </a:r>
            <a:endParaRPr sz="1600">
              <a:latin typeface="Calibri"/>
              <a:ea typeface="Calibri"/>
              <a:cs typeface="Calibri"/>
              <a:sym typeface="Calibri"/>
            </a:endParaRPr>
          </a:p>
        </p:txBody>
      </p:sp>
      <p:pic>
        <p:nvPicPr>
          <p:cNvPr id="300" name="Google Shape;300;p7"/>
          <p:cNvPicPr preferRelativeResize="0"/>
          <p:nvPr/>
        </p:nvPicPr>
        <p:blipFill rotWithShape="1">
          <a:blip r:embed="rId4">
            <a:alphaModFix/>
          </a:blip>
          <a:srcRect b="0" l="0" r="0" t="0"/>
          <a:stretch/>
        </p:blipFill>
        <p:spPr>
          <a:xfrm>
            <a:off x="6134100" y="2314955"/>
            <a:ext cx="1083563" cy="1083564"/>
          </a:xfrm>
          <a:prstGeom prst="rect">
            <a:avLst/>
          </a:prstGeom>
          <a:noFill/>
          <a:ln>
            <a:noFill/>
          </a:ln>
        </p:spPr>
      </p:pic>
      <p:sp>
        <p:nvSpPr>
          <p:cNvPr id="301" name="Google Shape;301;p7"/>
          <p:cNvSpPr txBox="1"/>
          <p:nvPr/>
        </p:nvSpPr>
        <p:spPr>
          <a:xfrm>
            <a:off x="4687709" y="1786508"/>
            <a:ext cx="2581800" cy="12723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2000">
                <a:solidFill>
                  <a:srgbClr val="538235"/>
                </a:solidFill>
                <a:latin typeface="Calibri"/>
                <a:ea typeface="Calibri"/>
                <a:cs typeface="Calibri"/>
                <a:sym typeface="Calibri"/>
              </a:rPr>
              <a:t>NIRF India Ranking 2023</a:t>
            </a:r>
            <a:endParaRPr sz="2000">
              <a:latin typeface="Calibri"/>
              <a:ea typeface="Calibri"/>
              <a:cs typeface="Calibri"/>
              <a:sym typeface="Calibri"/>
            </a:endParaRPr>
          </a:p>
          <a:p>
            <a:pPr indent="0" lvl="0" marL="0" rtl="0" algn="l">
              <a:lnSpc>
                <a:spcPct val="100000"/>
              </a:lnSpc>
              <a:spcBef>
                <a:spcPts val="1175"/>
              </a:spcBef>
              <a:spcAft>
                <a:spcPts val="0"/>
              </a:spcAft>
              <a:buNone/>
            </a:pPr>
            <a:r>
              <a:t/>
            </a:r>
            <a:endParaRPr sz="2000">
              <a:latin typeface="Calibri"/>
              <a:ea typeface="Calibri"/>
              <a:cs typeface="Calibri"/>
              <a:sym typeface="Calibri"/>
            </a:endParaRPr>
          </a:p>
          <a:p>
            <a:pPr indent="0" lvl="0" marL="337820" rtl="0" algn="l">
              <a:lnSpc>
                <a:spcPct val="100000"/>
              </a:lnSpc>
              <a:spcBef>
                <a:spcPts val="0"/>
              </a:spcBef>
              <a:spcAft>
                <a:spcPts val="0"/>
              </a:spcAft>
              <a:buNone/>
            </a:pPr>
            <a:r>
              <a:rPr b="1" lang="en-US" sz="3200">
                <a:solidFill>
                  <a:srgbClr val="FFC000"/>
                </a:solidFill>
                <a:latin typeface="Calibri"/>
                <a:ea typeface="Calibri"/>
                <a:cs typeface="Calibri"/>
                <a:sym typeface="Calibri"/>
              </a:rPr>
              <a:t>23	          2</a:t>
            </a:r>
            <a:endParaRPr sz="3200">
              <a:latin typeface="Calibri"/>
              <a:ea typeface="Calibri"/>
              <a:cs typeface="Calibri"/>
              <a:sym typeface="Calibri"/>
            </a:endParaRPr>
          </a:p>
        </p:txBody>
      </p:sp>
      <p:pic>
        <p:nvPicPr>
          <p:cNvPr id="302" name="Google Shape;302;p7"/>
          <p:cNvPicPr preferRelativeResize="0"/>
          <p:nvPr/>
        </p:nvPicPr>
        <p:blipFill rotWithShape="1">
          <a:blip r:embed="rId4">
            <a:alphaModFix/>
          </a:blip>
          <a:srcRect b="0" l="0" r="0" t="0"/>
          <a:stretch/>
        </p:blipFill>
        <p:spPr>
          <a:xfrm>
            <a:off x="7930895" y="2295144"/>
            <a:ext cx="1083563" cy="1083564"/>
          </a:xfrm>
          <a:prstGeom prst="rect">
            <a:avLst/>
          </a:prstGeom>
          <a:noFill/>
          <a:ln>
            <a:noFill/>
          </a:ln>
        </p:spPr>
      </p:pic>
      <p:pic>
        <p:nvPicPr>
          <p:cNvPr id="303" name="Google Shape;303;p7"/>
          <p:cNvPicPr preferRelativeResize="0"/>
          <p:nvPr/>
        </p:nvPicPr>
        <p:blipFill rotWithShape="1">
          <a:blip r:embed="rId4">
            <a:alphaModFix/>
          </a:blip>
          <a:srcRect b="0" l="0" r="0" t="0"/>
          <a:stretch/>
        </p:blipFill>
        <p:spPr>
          <a:xfrm>
            <a:off x="9291828" y="2284476"/>
            <a:ext cx="1083564" cy="1083564"/>
          </a:xfrm>
          <a:prstGeom prst="rect">
            <a:avLst/>
          </a:prstGeom>
          <a:noFill/>
          <a:ln>
            <a:noFill/>
          </a:ln>
        </p:spPr>
      </p:pic>
      <p:sp>
        <p:nvSpPr>
          <p:cNvPr id="304" name="Google Shape;304;p7"/>
          <p:cNvSpPr txBox="1"/>
          <p:nvPr/>
        </p:nvSpPr>
        <p:spPr>
          <a:xfrm>
            <a:off x="7696237" y="1786508"/>
            <a:ext cx="2581800" cy="12423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2000">
                <a:solidFill>
                  <a:srgbClr val="538235"/>
                </a:solidFill>
                <a:latin typeface="Calibri"/>
                <a:ea typeface="Calibri"/>
                <a:cs typeface="Calibri"/>
                <a:sym typeface="Calibri"/>
              </a:rPr>
              <a:t>NIRF India Ranking 2022</a:t>
            </a:r>
            <a:endParaRPr sz="2000">
              <a:latin typeface="Calibri"/>
              <a:ea typeface="Calibri"/>
              <a:cs typeface="Calibri"/>
              <a:sym typeface="Calibri"/>
            </a:endParaRPr>
          </a:p>
          <a:p>
            <a:pPr indent="0" lvl="0" marL="0" rtl="0" algn="l">
              <a:lnSpc>
                <a:spcPct val="100000"/>
              </a:lnSpc>
              <a:spcBef>
                <a:spcPts val="940"/>
              </a:spcBef>
              <a:spcAft>
                <a:spcPts val="0"/>
              </a:spcAft>
              <a:buNone/>
            </a:pPr>
            <a:r>
              <a:t/>
            </a:r>
            <a:endParaRPr sz="2000">
              <a:latin typeface="Calibri"/>
              <a:ea typeface="Calibri"/>
              <a:cs typeface="Calibri"/>
              <a:sym typeface="Calibri"/>
            </a:endParaRPr>
          </a:p>
          <a:p>
            <a:pPr indent="0" lvl="0" marL="571500" rtl="0" algn="l">
              <a:lnSpc>
                <a:spcPct val="100000"/>
              </a:lnSpc>
              <a:spcBef>
                <a:spcPts val="0"/>
              </a:spcBef>
              <a:spcAft>
                <a:spcPts val="0"/>
              </a:spcAft>
              <a:buNone/>
            </a:pPr>
            <a:r>
              <a:rPr b="1" lang="en-US" sz="3200">
                <a:solidFill>
                  <a:srgbClr val="FFC000"/>
                </a:solidFill>
                <a:latin typeface="Calibri"/>
                <a:ea typeface="Calibri"/>
                <a:cs typeface="Calibri"/>
                <a:sym typeface="Calibri"/>
              </a:rPr>
              <a:t>31	       2</a:t>
            </a:r>
            <a:endParaRPr sz="3200">
              <a:latin typeface="Calibri"/>
              <a:ea typeface="Calibri"/>
              <a:cs typeface="Calibri"/>
              <a:sym typeface="Calibri"/>
            </a:endParaRPr>
          </a:p>
        </p:txBody>
      </p:sp>
      <p:sp>
        <p:nvSpPr>
          <p:cNvPr id="305" name="Google Shape;305;p7"/>
          <p:cNvSpPr txBox="1"/>
          <p:nvPr/>
        </p:nvSpPr>
        <p:spPr>
          <a:xfrm>
            <a:off x="1438973" y="3944569"/>
            <a:ext cx="1724025" cy="636270"/>
          </a:xfrm>
          <a:prstGeom prst="rect">
            <a:avLst/>
          </a:prstGeom>
          <a:noFill/>
          <a:ln>
            <a:noFill/>
          </a:ln>
        </p:spPr>
        <p:txBody>
          <a:bodyPr anchorCtr="0" anchor="t" bIns="0" lIns="0" spcFirstLastPara="1" rIns="0" wrap="square" tIns="13325">
            <a:spAutoFit/>
          </a:bodyPr>
          <a:lstStyle/>
          <a:p>
            <a:pPr indent="-139700" lvl="0" marL="152400" marR="5080" rtl="0" algn="l">
              <a:lnSpc>
                <a:spcPct val="100000"/>
              </a:lnSpc>
              <a:spcBef>
                <a:spcPts val="0"/>
              </a:spcBef>
              <a:spcAft>
                <a:spcPts val="0"/>
              </a:spcAft>
              <a:buNone/>
            </a:pPr>
            <a:r>
              <a:rPr b="1" lang="en-US" sz="2000">
                <a:solidFill>
                  <a:srgbClr val="538235"/>
                </a:solidFill>
                <a:latin typeface="Calibri"/>
                <a:ea typeface="Calibri"/>
                <a:cs typeface="Calibri"/>
                <a:sym typeface="Calibri"/>
              </a:rPr>
              <a:t>NIRF Innovation Ranking 2023</a:t>
            </a:r>
            <a:endParaRPr sz="2000">
              <a:latin typeface="Calibri"/>
              <a:ea typeface="Calibri"/>
              <a:cs typeface="Calibri"/>
              <a:sym typeface="Calibri"/>
            </a:endParaRPr>
          </a:p>
        </p:txBody>
      </p:sp>
      <p:pic>
        <p:nvPicPr>
          <p:cNvPr id="306" name="Google Shape;306;p7"/>
          <p:cNvPicPr preferRelativeResize="0"/>
          <p:nvPr/>
        </p:nvPicPr>
        <p:blipFill rotWithShape="1">
          <a:blip r:embed="rId4">
            <a:alphaModFix/>
          </a:blip>
          <a:srcRect b="0" l="0" r="0" t="0"/>
          <a:stretch/>
        </p:blipFill>
        <p:spPr>
          <a:xfrm>
            <a:off x="1763267" y="4683252"/>
            <a:ext cx="1083564" cy="1083564"/>
          </a:xfrm>
          <a:prstGeom prst="rect">
            <a:avLst/>
          </a:prstGeom>
          <a:noFill/>
          <a:ln>
            <a:noFill/>
          </a:ln>
        </p:spPr>
      </p:pic>
      <p:sp>
        <p:nvSpPr>
          <p:cNvPr id="307" name="Google Shape;307;p7"/>
          <p:cNvSpPr txBox="1"/>
          <p:nvPr/>
        </p:nvSpPr>
        <p:spPr>
          <a:xfrm>
            <a:off x="2172207" y="4908575"/>
            <a:ext cx="231775" cy="51435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solidFill>
                  <a:srgbClr val="FFC000"/>
                </a:solidFill>
                <a:latin typeface="Calibri"/>
                <a:ea typeface="Calibri"/>
                <a:cs typeface="Calibri"/>
                <a:sym typeface="Calibri"/>
              </a:rPr>
              <a:t>8</a:t>
            </a:r>
            <a:endParaRPr sz="3200">
              <a:latin typeface="Calibri"/>
              <a:ea typeface="Calibri"/>
              <a:cs typeface="Calibri"/>
              <a:sym typeface="Calibri"/>
            </a:endParaRPr>
          </a:p>
        </p:txBody>
      </p:sp>
      <p:sp>
        <p:nvSpPr>
          <p:cNvPr id="308" name="Google Shape;308;p7"/>
          <p:cNvSpPr txBox="1"/>
          <p:nvPr/>
        </p:nvSpPr>
        <p:spPr>
          <a:xfrm>
            <a:off x="3536251" y="3960279"/>
            <a:ext cx="2293620" cy="636270"/>
          </a:xfrm>
          <a:prstGeom prst="rect">
            <a:avLst/>
          </a:prstGeom>
          <a:noFill/>
          <a:ln>
            <a:noFill/>
          </a:ln>
        </p:spPr>
        <p:txBody>
          <a:bodyPr anchorCtr="0" anchor="t" bIns="0" lIns="0" spcFirstLastPara="1" rIns="0" wrap="square" tIns="13325">
            <a:spAutoFit/>
          </a:bodyPr>
          <a:lstStyle/>
          <a:p>
            <a:pPr indent="-125095" lvl="0" marL="137795" marR="5080" rtl="0" algn="l">
              <a:lnSpc>
                <a:spcPct val="100000"/>
              </a:lnSpc>
              <a:spcBef>
                <a:spcPts val="0"/>
              </a:spcBef>
              <a:spcAft>
                <a:spcPts val="0"/>
              </a:spcAft>
              <a:buNone/>
            </a:pPr>
            <a:r>
              <a:rPr b="1" lang="en-US" sz="2000">
                <a:solidFill>
                  <a:srgbClr val="538235"/>
                </a:solidFill>
                <a:latin typeface="Calibri"/>
                <a:ea typeface="Calibri"/>
                <a:cs typeface="Calibri"/>
                <a:sym typeface="Calibri"/>
              </a:rPr>
              <a:t>Institute’s Innovation Council (IIC) – 2023</a:t>
            </a:r>
            <a:endParaRPr sz="2000">
              <a:latin typeface="Calibri"/>
              <a:ea typeface="Calibri"/>
              <a:cs typeface="Calibri"/>
              <a:sym typeface="Calibri"/>
            </a:endParaRPr>
          </a:p>
        </p:txBody>
      </p:sp>
      <p:grpSp>
        <p:nvGrpSpPr>
          <p:cNvPr id="309" name="Google Shape;309;p7"/>
          <p:cNvGrpSpPr/>
          <p:nvPr/>
        </p:nvGrpSpPr>
        <p:grpSpPr>
          <a:xfrm>
            <a:off x="4026408" y="4706111"/>
            <a:ext cx="1083564" cy="1083564"/>
            <a:chOff x="4026408" y="4706111"/>
            <a:chExt cx="1083564" cy="1083564"/>
          </a:xfrm>
        </p:grpSpPr>
        <p:pic>
          <p:nvPicPr>
            <p:cNvPr id="310" name="Google Shape;310;p7"/>
            <p:cNvPicPr preferRelativeResize="0"/>
            <p:nvPr/>
          </p:nvPicPr>
          <p:blipFill rotWithShape="1">
            <a:blip r:embed="rId4">
              <a:alphaModFix/>
            </a:blip>
            <a:srcRect b="0" l="0" r="0" t="0"/>
            <a:stretch/>
          </p:blipFill>
          <p:spPr>
            <a:xfrm>
              <a:off x="4026408" y="4706111"/>
              <a:ext cx="1083564" cy="1083564"/>
            </a:xfrm>
            <a:prstGeom prst="rect">
              <a:avLst/>
            </a:prstGeom>
            <a:noFill/>
            <a:ln>
              <a:noFill/>
            </a:ln>
          </p:spPr>
        </p:pic>
        <p:sp>
          <p:nvSpPr>
            <p:cNvPr id="311" name="Google Shape;311;p7"/>
            <p:cNvSpPr/>
            <p:nvPr/>
          </p:nvSpPr>
          <p:spPr>
            <a:xfrm>
              <a:off x="4250436" y="4858511"/>
              <a:ext cx="632460" cy="632460"/>
            </a:xfrm>
            <a:custGeom>
              <a:rect b="b" l="l" r="r" t="t"/>
              <a:pathLst>
                <a:path extrusionOk="0" h="632460" w="632460">
                  <a:moveTo>
                    <a:pt x="512063" y="632460"/>
                  </a:moveTo>
                  <a:lnTo>
                    <a:pt x="315467" y="483108"/>
                  </a:lnTo>
                  <a:lnTo>
                    <a:pt x="120396" y="632460"/>
                  </a:lnTo>
                  <a:lnTo>
                    <a:pt x="195072" y="390143"/>
                  </a:lnTo>
                  <a:lnTo>
                    <a:pt x="0" y="240791"/>
                  </a:lnTo>
                  <a:lnTo>
                    <a:pt x="240791" y="240791"/>
                  </a:lnTo>
                  <a:lnTo>
                    <a:pt x="315467" y="0"/>
                  </a:lnTo>
                  <a:lnTo>
                    <a:pt x="390143" y="240791"/>
                  </a:lnTo>
                  <a:lnTo>
                    <a:pt x="632460" y="240791"/>
                  </a:lnTo>
                  <a:lnTo>
                    <a:pt x="437388" y="390143"/>
                  </a:lnTo>
                  <a:lnTo>
                    <a:pt x="512063" y="632460"/>
                  </a:lnTo>
                  <a:close/>
                </a:path>
              </a:pathLst>
            </a:custGeom>
            <a:solidFill>
              <a:srgbClr val="FFD96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pic>
        <p:nvPicPr>
          <p:cNvPr id="312" name="Google Shape;312;p7"/>
          <p:cNvPicPr preferRelativeResize="0"/>
          <p:nvPr/>
        </p:nvPicPr>
        <p:blipFill rotWithShape="1">
          <a:blip r:embed="rId4">
            <a:alphaModFix/>
          </a:blip>
          <a:srcRect b="0" l="0" r="0" t="0"/>
          <a:stretch/>
        </p:blipFill>
        <p:spPr>
          <a:xfrm>
            <a:off x="7738871" y="4689347"/>
            <a:ext cx="1083564" cy="1083564"/>
          </a:xfrm>
          <a:prstGeom prst="rect">
            <a:avLst/>
          </a:prstGeom>
          <a:noFill/>
          <a:ln>
            <a:noFill/>
          </a:ln>
        </p:spPr>
      </p:pic>
      <p:sp>
        <p:nvSpPr>
          <p:cNvPr id="313" name="Google Shape;313;p7"/>
          <p:cNvSpPr txBox="1"/>
          <p:nvPr/>
        </p:nvSpPr>
        <p:spPr>
          <a:xfrm>
            <a:off x="8148281" y="4915509"/>
            <a:ext cx="231775" cy="51435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solidFill>
                  <a:srgbClr val="FFC000"/>
                </a:solidFill>
                <a:latin typeface="Calibri"/>
                <a:ea typeface="Calibri"/>
                <a:cs typeface="Calibri"/>
                <a:sym typeface="Calibri"/>
              </a:rPr>
              <a:t>9</a:t>
            </a:r>
            <a:endParaRPr sz="3200">
              <a:latin typeface="Calibri"/>
              <a:ea typeface="Calibri"/>
              <a:cs typeface="Calibri"/>
              <a:sym typeface="Calibri"/>
            </a:endParaRPr>
          </a:p>
        </p:txBody>
      </p:sp>
      <p:sp>
        <p:nvSpPr>
          <p:cNvPr id="314" name="Google Shape;314;p7"/>
          <p:cNvSpPr txBox="1"/>
          <p:nvPr>
            <p:ph idx="11" type="ftr"/>
          </p:nvPr>
        </p:nvSpPr>
        <p:spPr>
          <a:xfrm>
            <a:off x="9900869" y="6485363"/>
            <a:ext cx="1981834" cy="227965"/>
          </a:xfrm>
          <a:prstGeom prst="rect">
            <a:avLst/>
          </a:prstGeom>
          <a:noFill/>
          <a:ln>
            <a:noFill/>
          </a:ln>
        </p:spPr>
        <p:txBody>
          <a:bodyPr anchorCtr="0" anchor="t" bIns="0" lIns="0" spcFirstLastPara="1" rIns="0" wrap="square" tIns="0">
            <a:spAutoFit/>
          </a:bodyPr>
          <a:lstStyle/>
          <a:p>
            <a:pPr indent="0" lvl="0" marL="12700" rtl="0" algn="l">
              <a:lnSpc>
                <a:spcPct val="100875"/>
              </a:lnSpc>
              <a:spcBef>
                <a:spcPts val="0"/>
              </a:spcBef>
              <a:spcAft>
                <a:spcPts val="0"/>
              </a:spcAft>
              <a:buNone/>
            </a:pPr>
            <a:r>
              <a:rPr lang="en-US"/>
              <a:t>NIT CALICUT | nitc.ac.in</a:t>
            </a:r>
            <a:endParaRPr/>
          </a:p>
        </p:txBody>
      </p:sp>
      <p:sp>
        <p:nvSpPr>
          <p:cNvPr id="315" name="Google Shape;315;p7"/>
          <p:cNvSpPr txBox="1"/>
          <p:nvPr/>
        </p:nvSpPr>
        <p:spPr>
          <a:xfrm>
            <a:off x="3991152" y="5850978"/>
            <a:ext cx="1227455" cy="240029"/>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i="1" lang="en-US" sz="1400">
                <a:solidFill>
                  <a:srgbClr val="385623"/>
                </a:solidFill>
                <a:latin typeface="Calibri"/>
                <a:ea typeface="Calibri"/>
                <a:cs typeface="Calibri"/>
                <a:sym typeface="Calibri"/>
              </a:rPr>
              <a:t>Four Star Rating</a:t>
            </a:r>
            <a:endParaRPr sz="1400">
              <a:latin typeface="Calibri"/>
              <a:ea typeface="Calibri"/>
              <a:cs typeface="Calibri"/>
              <a:sym typeface="Calibri"/>
            </a:endParaRPr>
          </a:p>
        </p:txBody>
      </p:sp>
      <p:sp>
        <p:nvSpPr>
          <p:cNvPr id="316" name="Google Shape;316;p7"/>
          <p:cNvSpPr txBox="1"/>
          <p:nvPr/>
        </p:nvSpPr>
        <p:spPr>
          <a:xfrm>
            <a:off x="4453369" y="4936401"/>
            <a:ext cx="205740" cy="451484"/>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2800">
                <a:latin typeface="Calibri"/>
                <a:ea typeface="Calibri"/>
                <a:cs typeface="Calibri"/>
                <a:sym typeface="Calibri"/>
              </a:rPr>
              <a:t>4</a:t>
            </a:r>
            <a:endParaRPr sz="2800">
              <a:latin typeface="Calibri"/>
              <a:ea typeface="Calibri"/>
              <a:cs typeface="Calibri"/>
              <a:sym typeface="Calibri"/>
            </a:endParaRPr>
          </a:p>
        </p:txBody>
      </p:sp>
      <p:sp>
        <p:nvSpPr>
          <p:cNvPr id="317" name="Google Shape;317;p7"/>
          <p:cNvSpPr txBox="1"/>
          <p:nvPr/>
        </p:nvSpPr>
        <p:spPr>
          <a:xfrm>
            <a:off x="1101788" y="5822518"/>
            <a:ext cx="2406650" cy="240029"/>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i="1" lang="en-US" sz="1400">
                <a:solidFill>
                  <a:srgbClr val="385623"/>
                </a:solidFill>
                <a:latin typeface="Calibri"/>
                <a:ea typeface="Calibri"/>
                <a:cs typeface="Calibri"/>
                <a:sym typeface="Calibri"/>
              </a:rPr>
              <a:t>(The only NIT among the top 10)</a:t>
            </a:r>
            <a:endParaRPr sz="1400">
              <a:latin typeface="Calibri"/>
              <a:ea typeface="Calibri"/>
              <a:cs typeface="Calibri"/>
              <a:sym typeface="Calibri"/>
            </a:endParaRPr>
          </a:p>
        </p:txBody>
      </p:sp>
      <p:sp>
        <p:nvSpPr>
          <p:cNvPr id="318" name="Google Shape;318;p7"/>
          <p:cNvSpPr txBox="1"/>
          <p:nvPr/>
        </p:nvSpPr>
        <p:spPr>
          <a:xfrm>
            <a:off x="7077862" y="5858954"/>
            <a:ext cx="2406650" cy="240029"/>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i="1" lang="en-US" sz="1400">
                <a:solidFill>
                  <a:srgbClr val="385623"/>
                </a:solidFill>
                <a:latin typeface="Calibri"/>
                <a:ea typeface="Calibri"/>
                <a:cs typeface="Calibri"/>
                <a:sym typeface="Calibri"/>
              </a:rPr>
              <a:t>(The only NIT among the top 10)</a:t>
            </a:r>
            <a:endParaRPr sz="14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342a7a9e153_4_0"/>
          <p:cNvSpPr/>
          <p:nvPr/>
        </p:nvSpPr>
        <p:spPr>
          <a:xfrm>
            <a:off x="3530625" y="1069775"/>
            <a:ext cx="4852800" cy="5437500"/>
          </a:xfrm>
          <a:prstGeom prst="rect">
            <a:avLst/>
          </a:prstGeom>
          <a:solidFill>
            <a:srgbClr val="24406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325" name="Google Shape;325;g342a7a9e153_4_0"/>
          <p:cNvSpPr txBox="1"/>
          <p:nvPr>
            <p:ph type="title"/>
          </p:nvPr>
        </p:nvSpPr>
        <p:spPr>
          <a:xfrm>
            <a:off x="327897" y="191338"/>
            <a:ext cx="7381500" cy="629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b="0" lang="en-US" sz="4000"/>
              <a:t>DEPARTMENTS AND CENTRES</a:t>
            </a:r>
            <a:endParaRPr b="0"/>
          </a:p>
        </p:txBody>
      </p:sp>
      <p:sp>
        <p:nvSpPr>
          <p:cNvPr id="326" name="Google Shape;326;g342a7a9e153_4_0"/>
          <p:cNvSpPr txBox="1"/>
          <p:nvPr>
            <p:ph idx="1" type="body"/>
          </p:nvPr>
        </p:nvSpPr>
        <p:spPr>
          <a:xfrm>
            <a:off x="433400" y="1298150"/>
            <a:ext cx="2991600" cy="5387400"/>
          </a:xfrm>
          <a:prstGeom prst="rect">
            <a:avLst/>
          </a:prstGeom>
          <a:noFill/>
          <a:ln>
            <a:noFill/>
          </a:ln>
        </p:spPr>
        <p:txBody>
          <a:bodyPr anchorCtr="0" anchor="t" bIns="0" lIns="0" spcFirstLastPara="1" rIns="0" wrap="square" tIns="0">
            <a:spAutoFit/>
          </a:bodyPr>
          <a:lstStyle/>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3">
                  <a:extLst>
                    <a:ext uri="{A12FA001-AC4F-418D-AE19-62706E023703}">
                      <ahyp:hlinkClr val="tx"/>
                    </a:ext>
                  </a:extLst>
                </a:hlinkClick>
              </a:rPr>
              <a:t>Architecture and Planning</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4">
                  <a:extLst>
                    <a:ext uri="{A12FA001-AC4F-418D-AE19-62706E023703}">
                      <ahyp:hlinkClr val="tx"/>
                    </a:ext>
                  </a:extLst>
                </a:hlinkClick>
              </a:rPr>
              <a:t>Bioscience and Engineering</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5">
                  <a:extLst>
                    <a:ext uri="{A12FA001-AC4F-418D-AE19-62706E023703}">
                      <ahyp:hlinkClr val="tx"/>
                    </a:ext>
                  </a:extLst>
                </a:hlinkClick>
              </a:rPr>
              <a:t>Chemical Engineering</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6">
                  <a:extLst>
                    <a:ext uri="{A12FA001-AC4F-418D-AE19-62706E023703}">
                      <ahyp:hlinkClr val="tx"/>
                    </a:ext>
                  </a:extLst>
                </a:hlinkClick>
              </a:rPr>
              <a:t>Chemistry</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7">
                  <a:extLst>
                    <a:ext uri="{A12FA001-AC4F-418D-AE19-62706E023703}">
                      <ahyp:hlinkClr val="tx"/>
                    </a:ext>
                  </a:extLst>
                </a:hlinkClick>
              </a:rPr>
              <a:t>Civil Engineering</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8">
                  <a:extLst>
                    <a:ext uri="{A12FA001-AC4F-418D-AE19-62706E023703}">
                      <ahyp:hlinkClr val="tx"/>
                    </a:ext>
                  </a:extLst>
                </a:hlinkClick>
              </a:rPr>
              <a:t>Computer Science &amp; Engineering</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9">
                  <a:extLst>
                    <a:ext uri="{A12FA001-AC4F-418D-AE19-62706E023703}">
                      <ahyp:hlinkClr val="tx"/>
                    </a:ext>
                  </a:extLst>
                </a:hlinkClick>
              </a:rPr>
              <a:t>Department of Education</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10">
                  <a:extLst>
                    <a:ext uri="{A12FA001-AC4F-418D-AE19-62706E023703}">
                      <ahyp:hlinkClr val="tx"/>
                    </a:ext>
                  </a:extLst>
                </a:hlinkClick>
              </a:rPr>
              <a:t>Electrical Engineering</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11">
                  <a:extLst>
                    <a:ext uri="{A12FA001-AC4F-418D-AE19-62706E023703}">
                      <ahyp:hlinkClr val="tx"/>
                    </a:ext>
                  </a:extLst>
                </a:hlinkClick>
              </a:rPr>
              <a:t>Electronics &amp; Communication Engineering</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12">
                  <a:extLst>
                    <a:ext uri="{A12FA001-AC4F-418D-AE19-62706E023703}">
                      <ahyp:hlinkClr val="tx"/>
                    </a:ext>
                  </a:extLst>
                </a:hlinkClick>
              </a:rPr>
              <a:t>Humanities, Arts and Social Sciences</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13">
                  <a:extLst>
                    <a:ext uri="{A12FA001-AC4F-418D-AE19-62706E023703}">
                      <ahyp:hlinkClr val="tx"/>
                    </a:ext>
                  </a:extLst>
                </a:hlinkClick>
              </a:rPr>
              <a:t>Materials Science and Engineering</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14">
                  <a:extLst>
                    <a:ext uri="{A12FA001-AC4F-418D-AE19-62706E023703}">
                      <ahyp:hlinkClr val="tx"/>
                    </a:ext>
                  </a:extLst>
                </a:hlinkClick>
              </a:rPr>
              <a:t>Mathematics</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15">
                  <a:extLst>
                    <a:ext uri="{A12FA001-AC4F-418D-AE19-62706E023703}">
                      <ahyp:hlinkClr val="tx"/>
                    </a:ext>
                  </a:extLst>
                </a:hlinkClick>
              </a:rPr>
              <a:t>Management Studies</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16">
                  <a:extLst>
                    <a:ext uri="{A12FA001-AC4F-418D-AE19-62706E023703}">
                      <ahyp:hlinkClr val="tx"/>
                    </a:ext>
                  </a:extLst>
                </a:hlinkClick>
              </a:rPr>
              <a:t>Mechanical Engineering</a:t>
            </a:r>
            <a:endParaRPr b="1" sz="1400">
              <a:latin typeface="Times New Roman"/>
              <a:ea typeface="Times New Roman"/>
              <a:cs typeface="Times New Roman"/>
              <a:sym typeface="Times New Roman"/>
            </a:endParaRPr>
          </a:p>
          <a:p>
            <a:pPr indent="-342900" lvl="0" marL="342900" rtl="0" algn="l">
              <a:lnSpc>
                <a:spcPct val="150000"/>
              </a:lnSpc>
              <a:spcBef>
                <a:spcPts val="0"/>
              </a:spcBef>
              <a:spcAft>
                <a:spcPts val="0"/>
              </a:spcAft>
              <a:buClr>
                <a:srgbClr val="212529"/>
              </a:buClr>
              <a:buSzPts val="1400"/>
              <a:buFont typeface="Times New Roman"/>
              <a:buAutoNum type="arabicPeriod"/>
            </a:pPr>
            <a:r>
              <a:rPr b="1" lang="en-US" sz="1400" u="sng" strike="noStrike">
                <a:solidFill>
                  <a:srgbClr val="212529"/>
                </a:solidFill>
                <a:latin typeface="Times New Roman"/>
                <a:ea typeface="Times New Roman"/>
                <a:cs typeface="Times New Roman"/>
                <a:sym typeface="Times New Roman"/>
                <a:hlinkClick r:id="rId17">
                  <a:extLst>
                    <a:ext uri="{A12FA001-AC4F-418D-AE19-62706E023703}">
                      <ahyp:hlinkClr val="tx"/>
                    </a:ext>
                  </a:extLst>
                </a:hlinkClick>
              </a:rPr>
              <a:t>Physics</a:t>
            </a:r>
            <a:endParaRPr b="1" sz="1400">
              <a:latin typeface="Times New Roman"/>
              <a:ea typeface="Times New Roman"/>
              <a:cs typeface="Times New Roman"/>
              <a:sym typeface="Times New Roman"/>
            </a:endParaRPr>
          </a:p>
        </p:txBody>
      </p:sp>
      <p:sp>
        <p:nvSpPr>
          <p:cNvPr id="327" name="Google Shape;327;g342a7a9e153_4_0"/>
          <p:cNvSpPr txBox="1"/>
          <p:nvPr/>
        </p:nvSpPr>
        <p:spPr>
          <a:xfrm>
            <a:off x="433404" y="988038"/>
            <a:ext cx="2706900" cy="400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2000">
                <a:solidFill>
                  <a:srgbClr val="244061"/>
                </a:solidFill>
              </a:rPr>
              <a:t>DEPARTMENTS</a:t>
            </a:r>
            <a:endParaRPr/>
          </a:p>
        </p:txBody>
      </p:sp>
      <p:sp>
        <p:nvSpPr>
          <p:cNvPr id="328" name="Google Shape;328;g342a7a9e153_4_0"/>
          <p:cNvSpPr txBox="1"/>
          <p:nvPr/>
        </p:nvSpPr>
        <p:spPr>
          <a:xfrm>
            <a:off x="3530630" y="1069776"/>
            <a:ext cx="4013100" cy="4002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b="1" lang="en-US" sz="2000">
                <a:solidFill>
                  <a:schemeClr val="lt1"/>
                </a:solidFill>
              </a:rPr>
              <a:t>CENTRES</a:t>
            </a:r>
            <a:endParaRPr/>
          </a:p>
        </p:txBody>
      </p:sp>
      <p:sp>
        <p:nvSpPr>
          <p:cNvPr id="329" name="Google Shape;329;g342a7a9e153_4_0"/>
          <p:cNvSpPr txBox="1"/>
          <p:nvPr/>
        </p:nvSpPr>
        <p:spPr>
          <a:xfrm>
            <a:off x="8478783" y="1676400"/>
            <a:ext cx="3408300" cy="4612500"/>
          </a:xfrm>
          <a:prstGeom prst="rect">
            <a:avLst/>
          </a:prstGeom>
          <a:noFill/>
          <a:ln>
            <a:noFill/>
          </a:ln>
        </p:spPr>
        <p:txBody>
          <a:bodyPr anchorCtr="0" anchor="t" bIns="45700" lIns="91425" spcFirstLastPara="1" rIns="91425" wrap="square" tIns="45700">
            <a:spAutoFit/>
          </a:bodyPr>
          <a:lstStyle/>
          <a:p>
            <a:pPr indent="-342900" lvl="0" marL="342900" rtl="0" algn="l">
              <a:lnSpc>
                <a:spcPct val="100000"/>
              </a:lnSpc>
              <a:spcBef>
                <a:spcPts val="0"/>
              </a:spcBef>
              <a:spcAft>
                <a:spcPts val="0"/>
              </a:spcAft>
              <a:buClr>
                <a:schemeClr val="accent1"/>
              </a:buClr>
              <a:buSzPts val="1400"/>
              <a:buFont typeface="Calibri"/>
              <a:buAutoNum type="arabicPeriod"/>
            </a:pPr>
            <a:r>
              <a:rPr lang="en-US" sz="1400">
                <a:solidFill>
                  <a:schemeClr val="accent1"/>
                </a:solidFill>
                <a:latin typeface="Calibri"/>
                <a:ea typeface="Calibri"/>
                <a:cs typeface="Calibri"/>
                <a:sym typeface="Calibri"/>
              </a:rPr>
              <a:t>Advanced Manufacturing Centre</a:t>
            </a:r>
            <a:endParaRPr/>
          </a:p>
          <a:p>
            <a:pPr indent="-342900" lvl="0" marL="342900" rtl="0" algn="l">
              <a:lnSpc>
                <a:spcPct val="100000"/>
              </a:lnSpc>
              <a:spcBef>
                <a:spcPts val="400"/>
              </a:spcBef>
              <a:spcAft>
                <a:spcPts val="0"/>
              </a:spcAft>
              <a:buClr>
                <a:schemeClr val="accent1"/>
              </a:buClr>
              <a:buSzPts val="1400"/>
              <a:buFont typeface="Calibri"/>
              <a:buAutoNum type="arabicPeriod"/>
            </a:pPr>
            <a:r>
              <a:rPr lang="en-US" sz="1400">
                <a:solidFill>
                  <a:schemeClr val="accent1"/>
                </a:solidFill>
                <a:latin typeface="Calibri"/>
                <a:ea typeface="Calibri"/>
                <a:cs typeface="Calibri"/>
                <a:sym typeface="Calibri"/>
              </a:rPr>
              <a:t>Centre for Information Technology, Research, and Automation (CITRA)</a:t>
            </a:r>
            <a:endParaRPr/>
          </a:p>
          <a:p>
            <a:pPr indent="-342900" lvl="0" marL="342900" rtl="0" algn="l">
              <a:lnSpc>
                <a:spcPct val="100000"/>
              </a:lnSpc>
              <a:spcBef>
                <a:spcPts val="400"/>
              </a:spcBef>
              <a:spcAft>
                <a:spcPts val="0"/>
              </a:spcAft>
              <a:buClr>
                <a:schemeClr val="accent1"/>
              </a:buClr>
              <a:buSzPts val="1400"/>
              <a:buFont typeface="Calibri"/>
              <a:buAutoNum type="arabicPeriod"/>
            </a:pPr>
            <a:r>
              <a:rPr lang="en-US" sz="1400">
                <a:solidFill>
                  <a:schemeClr val="accent1"/>
                </a:solidFill>
                <a:latin typeface="Calibri"/>
                <a:ea typeface="Calibri"/>
                <a:cs typeface="Calibri"/>
                <a:sym typeface="Calibri"/>
              </a:rPr>
              <a:t>Centre for Computational Modelling and Simulation (CCMS) </a:t>
            </a:r>
            <a:endParaRPr/>
          </a:p>
          <a:p>
            <a:pPr indent="-342900" lvl="0" marL="342900" rtl="0" algn="l">
              <a:lnSpc>
                <a:spcPct val="100000"/>
              </a:lnSpc>
              <a:spcBef>
                <a:spcPts val="400"/>
              </a:spcBef>
              <a:spcAft>
                <a:spcPts val="0"/>
              </a:spcAft>
              <a:buClr>
                <a:schemeClr val="accent1"/>
              </a:buClr>
              <a:buSzPts val="1400"/>
              <a:buFont typeface="Calibri"/>
              <a:buAutoNum type="arabicPeriod"/>
            </a:pPr>
            <a:r>
              <a:rPr lang="en-US" sz="1400">
                <a:solidFill>
                  <a:schemeClr val="accent1"/>
                </a:solidFill>
                <a:latin typeface="Calibri"/>
                <a:ea typeface="Calibri"/>
                <a:cs typeface="Calibri"/>
                <a:sym typeface="Calibri"/>
              </a:rPr>
              <a:t>Centre for Materials Characterization (CMC)</a:t>
            </a:r>
            <a:endParaRPr/>
          </a:p>
          <a:p>
            <a:pPr indent="-342900" lvl="0" marL="342900" rtl="0" algn="l">
              <a:lnSpc>
                <a:spcPct val="100000"/>
              </a:lnSpc>
              <a:spcBef>
                <a:spcPts val="400"/>
              </a:spcBef>
              <a:spcAft>
                <a:spcPts val="0"/>
              </a:spcAft>
              <a:buClr>
                <a:schemeClr val="accent1"/>
              </a:buClr>
              <a:buSzPts val="1400"/>
              <a:buFont typeface="Calibri"/>
              <a:buAutoNum type="arabicPeriod"/>
            </a:pPr>
            <a:r>
              <a:rPr lang="en-US" sz="1400">
                <a:solidFill>
                  <a:schemeClr val="accent1"/>
                </a:solidFill>
                <a:latin typeface="Calibri"/>
                <a:ea typeface="Calibri"/>
                <a:cs typeface="Calibri"/>
                <a:sym typeface="Calibri"/>
              </a:rPr>
              <a:t>Centre of Excellence in AI for Sustainable Cities</a:t>
            </a:r>
            <a:endParaRPr/>
          </a:p>
          <a:p>
            <a:pPr indent="-342900" lvl="0" marL="342900" rtl="0" algn="l">
              <a:lnSpc>
                <a:spcPct val="100000"/>
              </a:lnSpc>
              <a:spcBef>
                <a:spcPts val="400"/>
              </a:spcBef>
              <a:spcAft>
                <a:spcPts val="0"/>
              </a:spcAft>
              <a:buClr>
                <a:schemeClr val="accent1"/>
              </a:buClr>
              <a:buSzPts val="1400"/>
              <a:buFont typeface="Calibri"/>
              <a:buAutoNum type="arabicPeriod"/>
            </a:pPr>
            <a:r>
              <a:rPr lang="en-US" sz="1400">
                <a:solidFill>
                  <a:schemeClr val="accent1"/>
                </a:solidFill>
                <a:latin typeface="Calibri"/>
                <a:ea typeface="Calibri"/>
                <a:cs typeface="Calibri"/>
                <a:sym typeface="Calibri"/>
              </a:rPr>
              <a:t>Centre for Transportation Research</a:t>
            </a:r>
            <a:endParaRPr/>
          </a:p>
          <a:p>
            <a:pPr indent="-342900" lvl="0" marL="342900" rtl="0" algn="l">
              <a:lnSpc>
                <a:spcPct val="100000"/>
              </a:lnSpc>
              <a:spcBef>
                <a:spcPts val="400"/>
              </a:spcBef>
              <a:spcAft>
                <a:spcPts val="0"/>
              </a:spcAft>
              <a:buClr>
                <a:schemeClr val="accent1"/>
              </a:buClr>
              <a:buSzPts val="1400"/>
              <a:buFont typeface="Calibri"/>
              <a:buAutoNum type="arabicPeriod"/>
            </a:pPr>
            <a:r>
              <a:rPr lang="en-US" sz="1400">
                <a:solidFill>
                  <a:schemeClr val="accent1"/>
                </a:solidFill>
                <a:latin typeface="Calibri"/>
                <a:ea typeface="Calibri"/>
                <a:cs typeface="Calibri"/>
                <a:sym typeface="Calibri"/>
              </a:rPr>
              <a:t>Centre for River Basin Management</a:t>
            </a:r>
            <a:endParaRPr/>
          </a:p>
          <a:p>
            <a:pPr indent="-342900" lvl="0" marL="342900" rtl="0" algn="l">
              <a:lnSpc>
                <a:spcPct val="100000"/>
              </a:lnSpc>
              <a:spcBef>
                <a:spcPts val="400"/>
              </a:spcBef>
              <a:spcAft>
                <a:spcPts val="0"/>
              </a:spcAft>
              <a:buClr>
                <a:schemeClr val="accent1"/>
              </a:buClr>
              <a:buSzPts val="1400"/>
              <a:buFont typeface="Calibri"/>
              <a:buAutoNum type="arabicPeriod"/>
            </a:pPr>
            <a:r>
              <a:rPr lang="en-US" sz="1400">
                <a:solidFill>
                  <a:schemeClr val="accent1"/>
                </a:solidFill>
                <a:latin typeface="Calibri"/>
                <a:ea typeface="Calibri"/>
                <a:cs typeface="Calibri"/>
                <a:sym typeface="Calibri"/>
              </a:rPr>
              <a:t>Centre for Clean Energy and Circular Economy</a:t>
            </a:r>
            <a:endParaRPr/>
          </a:p>
          <a:p>
            <a:pPr indent="-342900" lvl="0" marL="342900" rtl="0" algn="l">
              <a:lnSpc>
                <a:spcPct val="100000"/>
              </a:lnSpc>
              <a:spcBef>
                <a:spcPts val="400"/>
              </a:spcBef>
              <a:spcAft>
                <a:spcPts val="0"/>
              </a:spcAft>
              <a:buClr>
                <a:schemeClr val="accent1"/>
              </a:buClr>
              <a:buSzPts val="1400"/>
              <a:buFont typeface="Calibri"/>
              <a:buAutoNum type="arabicPeriod"/>
            </a:pPr>
            <a:r>
              <a:rPr lang="en-US" sz="1400">
                <a:solidFill>
                  <a:schemeClr val="accent1"/>
                </a:solidFill>
                <a:latin typeface="Calibri"/>
                <a:ea typeface="Calibri"/>
                <a:cs typeface="Calibri"/>
                <a:sym typeface="Calibri"/>
              </a:rPr>
              <a:t>Centre for Sustainable Technologies</a:t>
            </a:r>
            <a:endParaRPr sz="1400">
              <a:solidFill>
                <a:schemeClr val="accent1"/>
              </a:solidFill>
              <a:latin typeface="Calibri"/>
              <a:ea typeface="Calibri"/>
              <a:cs typeface="Calibri"/>
              <a:sym typeface="Calibri"/>
            </a:endParaRPr>
          </a:p>
          <a:p>
            <a:pPr indent="-342900" lvl="0" marL="342900" rtl="0" algn="l">
              <a:lnSpc>
                <a:spcPct val="100000"/>
              </a:lnSpc>
              <a:spcBef>
                <a:spcPts val="400"/>
              </a:spcBef>
              <a:spcAft>
                <a:spcPts val="0"/>
              </a:spcAft>
              <a:buClr>
                <a:schemeClr val="accent1"/>
              </a:buClr>
              <a:buSzPts val="1400"/>
              <a:buFont typeface="Calibri"/>
              <a:buAutoNum type="arabicPeriod"/>
            </a:pPr>
            <a:r>
              <a:rPr lang="en-US" sz="1400">
                <a:solidFill>
                  <a:schemeClr val="accent1"/>
                </a:solidFill>
                <a:latin typeface="Calibri"/>
                <a:ea typeface="Calibri"/>
                <a:cs typeface="Calibri"/>
                <a:sym typeface="Calibri"/>
              </a:rPr>
              <a:t>Centre for Electric Vehicle Engineering</a:t>
            </a:r>
            <a:endParaRPr/>
          </a:p>
          <a:p>
            <a:pPr indent="-342900" lvl="0" marL="342900" rtl="0" algn="l">
              <a:lnSpc>
                <a:spcPct val="100000"/>
              </a:lnSpc>
              <a:spcBef>
                <a:spcPts val="400"/>
              </a:spcBef>
              <a:spcAft>
                <a:spcPts val="0"/>
              </a:spcAft>
              <a:buClr>
                <a:schemeClr val="accent1"/>
              </a:buClr>
              <a:buSzPts val="1400"/>
              <a:buFont typeface="Calibri"/>
              <a:buAutoNum type="arabicPeriod"/>
            </a:pPr>
            <a:r>
              <a:rPr lang="en-US" sz="1400">
                <a:solidFill>
                  <a:schemeClr val="accent1"/>
                </a:solidFill>
                <a:latin typeface="Calibri"/>
                <a:ea typeface="Calibri"/>
                <a:cs typeface="Calibri"/>
                <a:sym typeface="Calibri"/>
              </a:rPr>
              <a:t>Centre of Excellence in Logistics and Supply Chain Management</a:t>
            </a:r>
            <a:endParaRPr/>
          </a:p>
          <a:p>
            <a:pPr indent="-254000" lvl="0" marL="342900" rtl="0" algn="l">
              <a:lnSpc>
                <a:spcPct val="100000"/>
              </a:lnSpc>
              <a:spcBef>
                <a:spcPts val="1000"/>
              </a:spcBef>
              <a:spcAft>
                <a:spcPts val="0"/>
              </a:spcAft>
              <a:buClr>
                <a:srgbClr val="595959"/>
              </a:buClr>
              <a:buSzPts val="1400"/>
              <a:buFont typeface="Calibri"/>
              <a:buNone/>
            </a:pPr>
            <a:r>
              <a:t/>
            </a:r>
            <a:endParaRPr sz="1400">
              <a:solidFill>
                <a:srgbClr val="0070C0"/>
              </a:solidFill>
              <a:latin typeface="Calibri"/>
              <a:ea typeface="Calibri"/>
              <a:cs typeface="Calibri"/>
              <a:sym typeface="Calibri"/>
            </a:endParaRPr>
          </a:p>
        </p:txBody>
      </p:sp>
      <p:sp>
        <p:nvSpPr>
          <p:cNvPr id="330" name="Google Shape;330;g342a7a9e153_4_0"/>
          <p:cNvSpPr txBox="1"/>
          <p:nvPr/>
        </p:nvSpPr>
        <p:spPr>
          <a:xfrm>
            <a:off x="8478782" y="1241565"/>
            <a:ext cx="3066000" cy="400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2000">
                <a:solidFill>
                  <a:srgbClr val="00B0F0"/>
                </a:solidFill>
              </a:rPr>
              <a:t>CENTRES</a:t>
            </a:r>
            <a:endParaRPr/>
          </a:p>
        </p:txBody>
      </p:sp>
      <p:sp>
        <p:nvSpPr>
          <p:cNvPr id="331" name="Google Shape;331;g342a7a9e153_4_0"/>
          <p:cNvSpPr/>
          <p:nvPr/>
        </p:nvSpPr>
        <p:spPr>
          <a:xfrm>
            <a:off x="12019260" y="1053737"/>
            <a:ext cx="182100" cy="5804400"/>
          </a:xfrm>
          <a:prstGeom prst="rect">
            <a:avLst/>
          </a:prstGeom>
          <a:solidFill>
            <a:srgbClr val="24406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332" name="Google Shape;332;g342a7a9e153_4_0"/>
          <p:cNvSpPr txBox="1"/>
          <p:nvPr/>
        </p:nvSpPr>
        <p:spPr>
          <a:xfrm>
            <a:off x="3693650" y="1388250"/>
            <a:ext cx="4795200" cy="5438700"/>
          </a:xfrm>
          <a:prstGeom prst="rect">
            <a:avLst/>
          </a:prstGeom>
          <a:noFill/>
          <a:ln>
            <a:noFill/>
          </a:ln>
        </p:spPr>
        <p:txBody>
          <a:bodyPr anchorCtr="0" anchor="ctr" bIns="45700" lIns="91425" spcFirstLastPara="1" rIns="91425" wrap="square" tIns="45700">
            <a:spAutoFit/>
          </a:bodyPr>
          <a:lstStyle/>
          <a:p>
            <a:pPr indent="-342900" lvl="0" marL="342900" rtl="0" algn="l">
              <a:spcBef>
                <a:spcPts val="0"/>
              </a:spcBef>
              <a:spcAft>
                <a:spcPts val="0"/>
              </a:spcAft>
              <a:buClr>
                <a:schemeClr val="lt1"/>
              </a:buClr>
              <a:buSzPts val="1400"/>
              <a:buFont typeface="Arial"/>
              <a:buAutoNum type="arabicPeriod"/>
            </a:pPr>
            <a:r>
              <a:rPr lang="en-US" sz="1400">
                <a:solidFill>
                  <a:schemeClr val="lt1"/>
                </a:solidFill>
              </a:rPr>
              <a:t>Centre for Career Development</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Continuing Education and Skill Development</a:t>
            </a:r>
            <a:endParaRPr sz="1400">
              <a:solidFill>
                <a:schemeClr val="lt1"/>
              </a:solidFill>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Culture and Art Relations (CCAR)</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Holistic Teaching and Learning</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Indian Knowledge Systems</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Industry – Institute Relations (CIIR)</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Innovation, Entrepreneurship &amp; Incubation</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Public Relations, Information and Media Exchange (C-PRIME)</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Quality Assurance and Enhancement</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Yoga and Holistic Wellness</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Women Welfare and Social Empowerment</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Student Activities and Sports</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Climate Resilience and Disaster Management</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Blue Economy and Coastal Resilience</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of Excellence in Artificial Intelligence</a:t>
            </a:r>
            <a:endParaRPr/>
          </a:p>
          <a:p>
            <a:pPr indent="-342900" lvl="0" marL="342900" rtl="0" algn="l">
              <a:spcBef>
                <a:spcPts val="400"/>
              </a:spcBef>
              <a:spcAft>
                <a:spcPts val="0"/>
              </a:spcAft>
              <a:buClr>
                <a:schemeClr val="lt1"/>
              </a:buClr>
              <a:buSzPts val="1400"/>
              <a:buFont typeface="Arial"/>
              <a:buAutoNum type="arabicPeriod"/>
            </a:pPr>
            <a:r>
              <a:rPr lang="en-US" sz="1400">
                <a:solidFill>
                  <a:schemeClr val="lt1"/>
                </a:solidFill>
              </a:rPr>
              <a:t>Centre for Space Science and Technology</a:t>
            </a:r>
            <a:br>
              <a:rPr lang="en-US" sz="1400"/>
            </a:br>
            <a:endParaRPr sz="1400">
              <a:solidFill>
                <a:schemeClr val="lt1"/>
              </a:solidFill>
            </a:endParaRPr>
          </a:p>
          <a:p>
            <a:pPr indent="-254000" lvl="0" marL="342900" rtl="0" algn="l">
              <a:spcBef>
                <a:spcPts val="400"/>
              </a:spcBef>
              <a:spcAft>
                <a:spcPts val="0"/>
              </a:spcAft>
              <a:buSzPts val="1400"/>
              <a:buFont typeface="Arial"/>
              <a:buNone/>
            </a:pPr>
            <a:r>
              <a:t/>
            </a:r>
            <a:endParaRPr sz="1400">
              <a:solidFill>
                <a:schemeClr val="lt1"/>
              </a:solidFill>
            </a:endParaRPr>
          </a:p>
        </p:txBody>
      </p:sp>
      <p:pic>
        <p:nvPicPr>
          <p:cNvPr descr="A logo of a company&#10;&#10;Description automatically generated with medium confidence" id="333" name="Google Shape;333;g342a7a9e153_4_0"/>
          <p:cNvPicPr preferRelativeResize="0"/>
          <p:nvPr/>
        </p:nvPicPr>
        <p:blipFill rotWithShape="1">
          <a:blip r:embed="rId18">
            <a:alphaModFix/>
          </a:blip>
          <a:srcRect b="0" l="0" r="0" t="0"/>
          <a:stretch/>
        </p:blipFill>
        <p:spPr>
          <a:xfrm>
            <a:off x="10669233" y="43117"/>
            <a:ext cx="1169449" cy="13911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7" name="Shape 337"/>
        <p:cNvGrpSpPr/>
        <p:nvPr/>
      </p:nvGrpSpPr>
      <p:grpSpPr>
        <a:xfrm>
          <a:off x="0" y="0"/>
          <a:ext cx="0" cy="0"/>
          <a:chOff x="0" y="0"/>
          <a:chExt cx="0" cy="0"/>
        </a:xfrm>
      </p:grpSpPr>
      <p:sp>
        <p:nvSpPr>
          <p:cNvPr id="338" name="Google Shape;338;p9"/>
          <p:cNvSpPr txBox="1"/>
          <p:nvPr/>
        </p:nvSpPr>
        <p:spPr>
          <a:xfrm>
            <a:off x="9913569" y="6498063"/>
            <a:ext cx="1167765" cy="202565"/>
          </a:xfrm>
          <a:prstGeom prst="rect">
            <a:avLst/>
          </a:prstGeom>
          <a:noFill/>
          <a:ln>
            <a:noFill/>
          </a:ln>
        </p:spPr>
        <p:txBody>
          <a:bodyPr anchorCtr="0" anchor="t" bIns="0" lIns="0" spcFirstLastPara="1" rIns="0" wrap="square" tIns="0">
            <a:spAutoFit/>
          </a:bodyPr>
          <a:lstStyle/>
          <a:p>
            <a:pPr indent="0" lvl="0" marL="0" rtl="0" algn="l">
              <a:lnSpc>
                <a:spcPct val="94687"/>
              </a:lnSpc>
              <a:spcBef>
                <a:spcPts val="0"/>
              </a:spcBef>
              <a:spcAft>
                <a:spcPts val="0"/>
              </a:spcAft>
              <a:buNone/>
            </a:pPr>
            <a:r>
              <a:rPr lang="en-US" sz="1600">
                <a:solidFill>
                  <a:srgbClr val="2E5496"/>
                </a:solidFill>
                <a:latin typeface="Calibri"/>
                <a:ea typeface="Calibri"/>
                <a:cs typeface="Calibri"/>
                <a:sym typeface="Calibri"/>
              </a:rPr>
              <a:t>NIT CALICUT |</a:t>
            </a:r>
            <a:endParaRPr sz="1600">
              <a:latin typeface="Calibri"/>
              <a:ea typeface="Calibri"/>
              <a:cs typeface="Calibri"/>
              <a:sym typeface="Calibri"/>
            </a:endParaRPr>
          </a:p>
        </p:txBody>
      </p:sp>
      <p:sp>
        <p:nvSpPr>
          <p:cNvPr id="339" name="Google Shape;339;p9"/>
          <p:cNvSpPr txBox="1"/>
          <p:nvPr/>
        </p:nvSpPr>
        <p:spPr>
          <a:xfrm>
            <a:off x="11114354" y="6434721"/>
            <a:ext cx="768350" cy="268605"/>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1600">
                <a:solidFill>
                  <a:srgbClr val="2E5496"/>
                </a:solidFill>
                <a:latin typeface="Calibri"/>
                <a:ea typeface="Calibri"/>
                <a:cs typeface="Calibri"/>
                <a:sym typeface="Calibri"/>
              </a:rPr>
              <a:t>nitc.ac.in</a:t>
            </a:r>
            <a:endParaRPr sz="1600">
              <a:latin typeface="Calibri"/>
              <a:ea typeface="Calibri"/>
              <a:cs typeface="Calibri"/>
              <a:sym typeface="Calibri"/>
            </a:endParaRPr>
          </a:p>
        </p:txBody>
      </p:sp>
      <p:graphicFrame>
        <p:nvGraphicFramePr>
          <p:cNvPr id="340" name="Google Shape;340;p9"/>
          <p:cNvGraphicFramePr/>
          <p:nvPr/>
        </p:nvGraphicFramePr>
        <p:xfrm>
          <a:off x="0" y="1106157"/>
          <a:ext cx="3000000" cy="3000000"/>
        </p:xfrm>
        <a:graphic>
          <a:graphicData uri="http://schemas.openxmlformats.org/drawingml/2006/table">
            <a:tbl>
              <a:tblPr bandRow="1" firstRow="1">
                <a:noFill/>
                <a:tableStyleId>{2337ACF3-CC7A-4E7D-B8D0-92A507374D60}</a:tableStyleId>
              </a:tblPr>
              <a:tblGrid>
                <a:gridCol w="290200"/>
                <a:gridCol w="4126225"/>
                <a:gridCol w="2296800"/>
                <a:gridCol w="1628775"/>
                <a:gridCol w="1649725"/>
                <a:gridCol w="1085225"/>
              </a:tblGrid>
              <a:tr h="334000">
                <a:tc rowSpan="16">
                  <a:txBody>
                    <a:bodyPr/>
                    <a:lstStyle/>
                    <a:p>
                      <a:pPr indent="0" lvl="0" marL="0" marR="0" rtl="0" algn="l">
                        <a:lnSpc>
                          <a:spcPct val="100000"/>
                        </a:lnSpc>
                        <a:spcBef>
                          <a:spcPts val="0"/>
                        </a:spcBef>
                        <a:spcAft>
                          <a:spcPts val="0"/>
                        </a:spcAft>
                        <a:buNone/>
                      </a:pPr>
                      <a:r>
                        <a:t/>
                      </a:r>
                      <a:endParaRPr sz="1700" u="none" cap="none" strike="noStrike">
                        <a:latin typeface="Times New Roman"/>
                        <a:ea typeface="Times New Roman"/>
                        <a:cs typeface="Times New Roman"/>
                        <a:sym typeface="Times New Roman"/>
                      </a:endParaRPr>
                    </a:p>
                  </a:txBody>
                  <a:tcPr marT="0" marB="0" marR="0" marL="0">
                    <a:lnR cap="flat" cmpd="sng" w="12700">
                      <a:solidFill>
                        <a:srgbClr val="FFFFFF"/>
                      </a:solidFill>
                      <a:prstDash val="solid"/>
                      <a:round/>
                      <a:headEnd len="sm" w="sm" type="none"/>
                      <a:tailEnd len="sm" w="sm" type="none"/>
                    </a:lnR>
                    <a:lnB cap="flat" cmpd="sng" w="12700">
                      <a:solidFill>
                        <a:srgbClr val="5B9BD4"/>
                      </a:solidFill>
                      <a:prstDash val="solid"/>
                      <a:round/>
                      <a:headEnd len="sm" w="sm" type="none"/>
                      <a:tailEnd len="sm" w="sm" type="none"/>
                    </a:lnB>
                  </a:tcPr>
                </a:tc>
                <a:tc>
                  <a:txBody>
                    <a:bodyPr/>
                    <a:lstStyle/>
                    <a:p>
                      <a:pPr indent="0" lvl="0" marL="91440" marR="0" rtl="0" algn="l">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Departments</a:t>
                      </a:r>
                      <a:endParaRPr sz="1800" u="none" cap="none" strike="noStrike">
                        <a:latin typeface="Calibri"/>
                        <a:ea typeface="Calibri"/>
                        <a:cs typeface="Calibri"/>
                        <a:sym typeface="Calibri"/>
                      </a:endParaRPr>
                    </a:p>
                  </a:txBody>
                  <a:tcPr marT="26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solidFill>
                      <a:srgbClr val="4471C4"/>
                    </a:solidFill>
                  </a:tcPr>
                </a:tc>
                <a:tc>
                  <a:txBody>
                    <a:bodyPr/>
                    <a:lstStyle/>
                    <a:p>
                      <a:pPr indent="0" lvl="0" marL="0" marR="0" rtl="0" algn="ct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B.Arch/B. Tech/BSc.Ed</a:t>
                      </a:r>
                      <a:endParaRPr sz="1800" u="none" cap="none" strike="noStrike">
                        <a:latin typeface="Calibri"/>
                        <a:ea typeface="Calibri"/>
                        <a:cs typeface="Calibri"/>
                        <a:sym typeface="Calibri"/>
                      </a:endParaRPr>
                    </a:p>
                  </a:txBody>
                  <a:tcPr marT="26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solidFill>
                      <a:srgbClr val="4471C4"/>
                    </a:solidFill>
                  </a:tcPr>
                </a:tc>
                <a:tc>
                  <a:txBody>
                    <a:bodyPr/>
                    <a:lstStyle/>
                    <a:p>
                      <a:pPr indent="0" lvl="0" marL="0" marR="0" rtl="0" algn="ct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M.Tech/M.Plan</a:t>
                      </a:r>
                      <a:endParaRPr sz="1800" u="none" cap="none" strike="noStrike">
                        <a:latin typeface="Calibri"/>
                        <a:ea typeface="Calibri"/>
                        <a:cs typeface="Calibri"/>
                        <a:sym typeface="Calibri"/>
                      </a:endParaRPr>
                    </a:p>
                  </a:txBody>
                  <a:tcPr marT="26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solidFill>
                      <a:srgbClr val="4471C4"/>
                    </a:solidFill>
                  </a:tcPr>
                </a:tc>
                <a:tc>
                  <a:txBody>
                    <a:bodyPr/>
                    <a:lstStyle/>
                    <a:p>
                      <a:pPr indent="0" lvl="0" marL="0" marR="55244" rtl="0" algn="ct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MSc/MA/MBA</a:t>
                      </a:r>
                      <a:endParaRPr sz="1800" u="none" cap="none" strike="noStrike">
                        <a:latin typeface="Calibri"/>
                        <a:ea typeface="Calibri"/>
                        <a:cs typeface="Calibri"/>
                        <a:sym typeface="Calibri"/>
                      </a:endParaRPr>
                    </a:p>
                  </a:txBody>
                  <a:tcPr marT="26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solidFill>
                      <a:srgbClr val="4471C4"/>
                    </a:solidFill>
                  </a:tcPr>
                </a:tc>
                <a:tc>
                  <a:txBody>
                    <a:bodyPr/>
                    <a:lstStyle/>
                    <a:p>
                      <a:pPr indent="0" lvl="0" marL="0" marR="480059" rtl="0" algn="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Ph.D.</a:t>
                      </a:r>
                      <a:endParaRPr sz="1800" u="none" cap="none" strike="noStrike">
                        <a:latin typeface="Calibri"/>
                        <a:ea typeface="Calibri"/>
                        <a:cs typeface="Calibri"/>
                        <a:sym typeface="Calibri"/>
                      </a:endParaRPr>
                    </a:p>
                  </a:txBody>
                  <a:tcPr marT="26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solidFill>
                      <a:srgbClr val="4471C4"/>
                    </a:solidFill>
                  </a:tcPr>
                </a:tc>
              </a:tr>
              <a:tr h="372100">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Architecture and Planning (</a:t>
                      </a:r>
                      <a:r>
                        <a:rPr lang="en-US" sz="1700" u="none" cap="none" strike="noStrike">
                          <a:solidFill>
                            <a:srgbClr val="6F2F9F"/>
                          </a:solidFill>
                          <a:latin typeface="Calibri"/>
                          <a:ea typeface="Calibri"/>
                          <a:cs typeface="Calibri"/>
                          <a:sym typeface="Calibri"/>
                        </a:rPr>
                        <a:t>5 years</a:t>
                      </a:r>
                      <a:r>
                        <a:rPr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533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B cap="flat" cmpd="sng" w="12700">
                      <a:solidFill>
                        <a:srgbClr val="FFFFFF"/>
                      </a:solidFill>
                      <a:prstDash val="solid"/>
                      <a:round/>
                      <a:headEnd len="sm" w="sm" type="none"/>
                      <a:tailEnd len="sm" w="sm" type="none"/>
                    </a:lnB>
                    <a:solidFill>
                      <a:srgbClr val="CFD4EA"/>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533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B cap="flat" cmpd="sng" w="12700">
                      <a:solidFill>
                        <a:srgbClr val="FFFFFF"/>
                      </a:solidFill>
                      <a:prstDash val="solid"/>
                      <a:round/>
                      <a:headEnd len="sm" w="sm" type="none"/>
                      <a:tailEnd len="sm" w="sm" type="none"/>
                    </a:lnB>
                    <a:solidFill>
                      <a:srgbClr val="CFD4EA"/>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533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B cap="flat" cmpd="sng" w="12700">
                      <a:solidFill>
                        <a:srgbClr val="FFFFFF"/>
                      </a:solidFill>
                      <a:prstDash val="solid"/>
                      <a:round/>
                      <a:headEnd len="sm" w="sm" type="none"/>
                      <a:tailEnd len="sm" w="sm" type="none"/>
                    </a:lnB>
                    <a:solidFill>
                      <a:srgbClr val="CFD4EA"/>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533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B cap="flat" cmpd="sng" w="12700">
                      <a:solidFill>
                        <a:srgbClr val="FFFFFF"/>
                      </a:solidFill>
                      <a:prstDash val="solid"/>
                      <a:round/>
                      <a:headEnd len="sm" w="sm" type="none"/>
                      <a:tailEnd len="sm" w="sm" type="none"/>
                    </a:lnB>
                    <a:solidFill>
                      <a:srgbClr val="CFD4EA"/>
                    </a:solidFill>
                  </a:tcPr>
                </a:tc>
                <a:tc>
                  <a:txBody>
                    <a:bodyPr/>
                    <a:lstStyle/>
                    <a:p>
                      <a:pPr indent="0" lvl="0" marL="0" marR="469265" rtl="0" algn="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533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B cap="flat" cmpd="sng" w="12700">
                      <a:solidFill>
                        <a:srgbClr val="FFFFFF"/>
                      </a:solidFill>
                      <a:prstDash val="solid"/>
                      <a:round/>
                      <a:headEnd len="sm" w="sm" type="none"/>
                      <a:tailEnd len="sm" w="sm" type="none"/>
                    </a:lnB>
                    <a:solidFill>
                      <a:srgbClr val="CFD4EA"/>
                    </a:solidFill>
                  </a:tcPr>
                </a:tc>
              </a:tr>
              <a:tr h="353050">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Bioscience and Engineering</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469265" rtl="0" algn="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r>
              <a:tr h="352425">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Chemical Engineering</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469265" rtl="0" algn="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r>
              <a:tr h="353050">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Chemistry</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34290"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469265" rtl="0" algn="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r>
              <a:tr h="353050">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Civil Engineering</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469265" rtl="0" algn="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r>
              <a:tr h="353050">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Computer Science and Engineering</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469265" rtl="0" algn="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r>
              <a:tr h="353050">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Department of Education</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480694" rtl="0" algn="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r>
              <a:tr h="349875">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Electrical Engineering</a:t>
                      </a:r>
                      <a:endParaRPr sz="1700" u="none" cap="none" strike="noStrike">
                        <a:latin typeface="Calibri"/>
                        <a:ea typeface="Calibri"/>
                        <a:cs typeface="Calibri"/>
                        <a:sym typeface="Calibri"/>
                      </a:endParaRPr>
                    </a:p>
                  </a:txBody>
                  <a:tcPr marT="33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3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3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3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469265" rtl="0" algn="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3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r>
              <a:tr h="353050">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Electronics and Communication Engineering</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469265" rtl="0" algn="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r>
              <a:tr h="353050">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Humanities, Arts and Social Sciences</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469265" rtl="0" algn="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r>
              <a:tr h="353050">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Materials Science and Engineering</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469265" rtl="0" algn="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r>
              <a:tr h="352425">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Mathematics</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34290"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469265" rtl="0" algn="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r>
              <a:tr h="353050">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Mechanical Engineering</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a:txBody>
                    <a:bodyPr/>
                    <a:lstStyle/>
                    <a:p>
                      <a:pPr indent="0" lvl="0" marL="0" marR="469265" rtl="0" algn="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r>
              <a:tr h="353050">
                <a:tc vMerge="1"/>
                <a:tc>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Management Studies</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34290"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c>
                  <a:txBody>
                    <a:bodyPr/>
                    <a:lstStyle/>
                    <a:p>
                      <a:pPr indent="0" lvl="0" marL="0" marR="469265" rtl="0" algn="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BF5"/>
                    </a:solidFill>
                  </a:tcPr>
                </a:tc>
              </a:tr>
              <a:tr h="175900">
                <a:tc vMerge="1"/>
                <a:tc rowSpan="2">
                  <a:txBody>
                    <a:bodyPr/>
                    <a:lstStyle/>
                    <a:p>
                      <a:pPr indent="0" lvl="0" marL="91440" marR="0" rtl="0" algn="l">
                        <a:lnSpc>
                          <a:spcPct val="100000"/>
                        </a:lnSpc>
                        <a:spcBef>
                          <a:spcPts val="0"/>
                        </a:spcBef>
                        <a:spcAft>
                          <a:spcPts val="0"/>
                        </a:spcAft>
                        <a:buNone/>
                      </a:pPr>
                      <a:r>
                        <a:rPr lang="en-US" sz="1700" u="none" cap="none" strike="noStrike">
                          <a:latin typeface="Calibri"/>
                          <a:ea typeface="Calibri"/>
                          <a:cs typeface="Calibri"/>
                          <a:sym typeface="Calibri"/>
                        </a:rPr>
                        <a:t>Physics</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rowSpan="2">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rowSpan="2">
                  <a:txBody>
                    <a:bodyPr/>
                    <a:lstStyle/>
                    <a:p>
                      <a:pPr indent="0" lvl="0" marL="0" marR="0" rtl="0" algn="ctr">
                        <a:lnSpc>
                          <a:spcPct val="100000"/>
                        </a:lnSpc>
                        <a:spcBef>
                          <a:spcPts val="0"/>
                        </a:spcBef>
                        <a:spcAft>
                          <a:spcPts val="0"/>
                        </a:spcAft>
                        <a:buNone/>
                      </a:pPr>
                      <a:r>
                        <a:rPr b="1" lang="en-US" sz="1700" u="none" cap="none" strike="noStrike">
                          <a:latin typeface="Calibri"/>
                          <a:ea typeface="Calibri"/>
                          <a:cs typeface="Calibri"/>
                          <a:sym typeface="Calibri"/>
                        </a:rPr>
                        <a:t>×</a:t>
                      </a:r>
                      <a:endParaRPr sz="1700" u="none" cap="none" strike="noStrike">
                        <a:latin typeface="Calibri"/>
                        <a:ea typeface="Calibri"/>
                        <a:cs typeface="Calibri"/>
                        <a:sym typeface="Calibri"/>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rowSpan="2">
                  <a:txBody>
                    <a:bodyPr/>
                    <a:lstStyle/>
                    <a:p>
                      <a:pPr indent="0" lvl="0" marL="0" marR="34290"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c rowSpan="2">
                  <a:txBody>
                    <a:bodyPr/>
                    <a:lstStyle/>
                    <a:p>
                      <a:pPr indent="0" lvl="0" marL="0" marR="34925" rtl="0" algn="ctr">
                        <a:lnSpc>
                          <a:spcPct val="100000"/>
                        </a:lnSpc>
                        <a:spcBef>
                          <a:spcPts val="0"/>
                        </a:spcBef>
                        <a:spcAft>
                          <a:spcPts val="0"/>
                        </a:spcAft>
                        <a:buNone/>
                      </a:pPr>
                      <a:r>
                        <a:rPr lang="en-US" sz="1700" u="none" cap="none" strike="noStrike">
                          <a:latin typeface="Quattrocento Sans"/>
                          <a:ea typeface="Quattrocento Sans"/>
                          <a:cs typeface="Quattrocento Sans"/>
                          <a:sym typeface="Quattrocento Sans"/>
                        </a:rPr>
                        <a:t>✔</a:t>
                      </a:r>
                      <a:endParaRPr sz="1700" u="none" cap="none" strike="noStrike">
                        <a:latin typeface="Quattrocento Sans"/>
                        <a:ea typeface="Quattrocento Sans"/>
                        <a:cs typeface="Quattrocento Sans"/>
                        <a:sym typeface="Quattrocento Sans"/>
                      </a:endParaRPr>
                    </a:p>
                  </a:txBody>
                  <a:tcPr marT="34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4EA"/>
                    </a:solidFill>
                  </a:tcPr>
                </a:tc>
              </a:tr>
              <a:tr h="176525">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R cap="flat" cmpd="sng" w="12700">
                      <a:solidFill>
                        <a:srgbClr val="FFFFFF"/>
                      </a:solidFill>
                      <a:prstDash val="solid"/>
                      <a:round/>
                      <a:headEnd len="sm" w="sm" type="none"/>
                      <a:tailEnd len="sm" w="sm" type="none"/>
                    </a:lnR>
                    <a:lnT cap="flat" cmpd="sng" w="12700">
                      <a:solidFill>
                        <a:srgbClr val="5B9BD4"/>
                      </a:solidFill>
                      <a:prstDash val="solid"/>
                      <a:round/>
                      <a:headEnd len="sm" w="sm" type="none"/>
                      <a:tailEnd len="sm" w="sm" type="none"/>
                    </a:lnT>
                  </a:tcPr>
                </a:tc>
                <a:tc vMerge="1"/>
                <a:tc vMerge="1"/>
                <a:tc vMerge="1"/>
                <a:tc vMerge="1"/>
                <a:tc vMerge="1"/>
              </a:tr>
            </a:tbl>
          </a:graphicData>
        </a:graphic>
      </p:graphicFrame>
      <p:grpSp>
        <p:nvGrpSpPr>
          <p:cNvPr id="341" name="Google Shape;341;p9"/>
          <p:cNvGrpSpPr/>
          <p:nvPr/>
        </p:nvGrpSpPr>
        <p:grpSpPr>
          <a:xfrm>
            <a:off x="0" y="0"/>
            <a:ext cx="12192000" cy="1056130"/>
            <a:chOff x="0" y="0"/>
            <a:chExt cx="12192000" cy="1056130"/>
          </a:xfrm>
        </p:grpSpPr>
        <p:sp>
          <p:nvSpPr>
            <p:cNvPr id="342" name="Google Shape;342;p9"/>
            <p:cNvSpPr/>
            <p:nvPr/>
          </p:nvSpPr>
          <p:spPr>
            <a:xfrm>
              <a:off x="0" y="0"/>
              <a:ext cx="12192000" cy="1047115"/>
            </a:xfrm>
            <a:custGeom>
              <a:rect b="b" l="l" r="r" t="t"/>
              <a:pathLst>
                <a:path extrusionOk="0" h="1047115" w="12192000">
                  <a:moveTo>
                    <a:pt x="12192000" y="1046988"/>
                  </a:moveTo>
                  <a:lnTo>
                    <a:pt x="0" y="1046988"/>
                  </a:lnTo>
                  <a:lnTo>
                    <a:pt x="0" y="0"/>
                  </a:lnTo>
                  <a:lnTo>
                    <a:pt x="12192000" y="0"/>
                  </a:lnTo>
                  <a:lnTo>
                    <a:pt x="12192000" y="1046988"/>
                  </a:lnTo>
                  <a:close/>
                </a:path>
              </a:pathLst>
            </a:custGeom>
            <a:solidFill>
              <a:srgbClr val="F1B3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43" name="Google Shape;343;p9"/>
            <p:cNvSpPr/>
            <p:nvPr/>
          </p:nvSpPr>
          <p:spPr>
            <a:xfrm>
              <a:off x="0" y="0"/>
              <a:ext cx="12192000" cy="1054100"/>
            </a:xfrm>
            <a:custGeom>
              <a:rect b="b" l="l" r="r" t="t"/>
              <a:pathLst>
                <a:path extrusionOk="0" h="1054100" w="12192000">
                  <a:moveTo>
                    <a:pt x="12192000" y="0"/>
                  </a:moveTo>
                  <a:lnTo>
                    <a:pt x="12185650" y="0"/>
                  </a:lnTo>
                  <a:lnTo>
                    <a:pt x="12185650" y="6350"/>
                  </a:lnTo>
                  <a:lnTo>
                    <a:pt x="12185650" y="1041400"/>
                  </a:lnTo>
                  <a:lnTo>
                    <a:pt x="6350" y="1041400"/>
                  </a:lnTo>
                  <a:lnTo>
                    <a:pt x="6350" y="1047750"/>
                  </a:lnTo>
                  <a:lnTo>
                    <a:pt x="3175" y="1047750"/>
                  </a:lnTo>
                  <a:lnTo>
                    <a:pt x="3175" y="1044575"/>
                  </a:lnTo>
                  <a:lnTo>
                    <a:pt x="6350" y="1047750"/>
                  </a:lnTo>
                  <a:lnTo>
                    <a:pt x="6350" y="1041400"/>
                  </a:lnTo>
                  <a:lnTo>
                    <a:pt x="6350" y="6350"/>
                  </a:lnTo>
                  <a:lnTo>
                    <a:pt x="12185650" y="6350"/>
                  </a:lnTo>
                  <a:lnTo>
                    <a:pt x="12185650" y="0"/>
                  </a:lnTo>
                  <a:lnTo>
                    <a:pt x="6350" y="0"/>
                  </a:lnTo>
                  <a:lnTo>
                    <a:pt x="0" y="0"/>
                  </a:lnTo>
                  <a:lnTo>
                    <a:pt x="0" y="6350"/>
                  </a:lnTo>
                  <a:lnTo>
                    <a:pt x="0" y="1041400"/>
                  </a:lnTo>
                  <a:lnTo>
                    <a:pt x="0" y="1047750"/>
                  </a:lnTo>
                  <a:lnTo>
                    <a:pt x="0" y="1054100"/>
                  </a:lnTo>
                  <a:lnTo>
                    <a:pt x="12192000" y="1054100"/>
                  </a:lnTo>
                  <a:lnTo>
                    <a:pt x="12192000" y="1047750"/>
                  </a:lnTo>
                  <a:lnTo>
                    <a:pt x="12192000" y="1041400"/>
                  </a:lnTo>
                  <a:lnTo>
                    <a:pt x="12192000" y="6350"/>
                  </a:lnTo>
                  <a:lnTo>
                    <a:pt x="12192000" y="0"/>
                  </a:lnTo>
                  <a:close/>
                </a:path>
              </a:pathLst>
            </a:custGeom>
            <a:solidFill>
              <a:srgbClr val="162C5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344" name="Google Shape;344;p9"/>
            <p:cNvPicPr preferRelativeResize="0"/>
            <p:nvPr/>
          </p:nvPicPr>
          <p:blipFill rotWithShape="1">
            <a:blip r:embed="rId3">
              <a:alphaModFix/>
            </a:blip>
            <a:srcRect b="0" l="0" r="0" t="0"/>
            <a:stretch/>
          </p:blipFill>
          <p:spPr>
            <a:xfrm>
              <a:off x="0" y="836675"/>
              <a:ext cx="12192000" cy="219455"/>
            </a:xfrm>
            <a:prstGeom prst="rect">
              <a:avLst/>
            </a:prstGeom>
            <a:noFill/>
            <a:ln>
              <a:noFill/>
            </a:ln>
          </p:spPr>
        </p:pic>
      </p:grpSp>
      <p:sp>
        <p:nvSpPr>
          <p:cNvPr id="345" name="Google Shape;345;p9"/>
          <p:cNvSpPr txBox="1"/>
          <p:nvPr>
            <p:ph type="title"/>
          </p:nvPr>
        </p:nvSpPr>
        <p:spPr>
          <a:xfrm>
            <a:off x="356399" y="108607"/>
            <a:ext cx="11479200" cy="627900"/>
          </a:xfrm>
          <a:prstGeom prst="rect">
            <a:avLst/>
          </a:prstGeom>
          <a:noFill/>
          <a:ln>
            <a:noFill/>
          </a:ln>
        </p:spPr>
        <p:txBody>
          <a:bodyPr anchorCtr="0" anchor="t" bIns="0" lIns="0" spcFirstLastPara="1" rIns="0" wrap="square" tIns="12050">
            <a:spAutoFit/>
          </a:bodyPr>
          <a:lstStyle/>
          <a:p>
            <a:pPr indent="0" lvl="0" marL="363220" rtl="0" algn="l">
              <a:lnSpc>
                <a:spcPct val="100000"/>
              </a:lnSpc>
              <a:spcBef>
                <a:spcPts val="0"/>
              </a:spcBef>
              <a:spcAft>
                <a:spcPts val="0"/>
              </a:spcAft>
              <a:buNone/>
            </a:pPr>
            <a:r>
              <a:rPr lang="en-US"/>
              <a:t>ACADEMIC PROGRAMS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2C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2C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2025-02-28T08:55:12Z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2025-01-03T00:00:00Z</vt:filetime>
  </property>
  <property fmtid="{D5CDD505-2E9C-101B-9397-08002B2CF9AE}" pid="3" name="Creator">
    <vt:lpwstr>WPS Presentation</vt:lpwstr>
  </property>
  <property fmtid="{D5CDD505-2E9C-101B-9397-08002B2CF9AE}" pid="4" name="LastSaved">
    <vt:filetime>2025-02-28T00:00:00Z</vt:filetime>
  </property>
  <property fmtid="{D5CDD505-2E9C-101B-9397-08002B2CF9AE}" pid="5" name="SourceModified">
    <vt:lpwstr>D:20250103102405+05'30'</vt:lpwstr>
  </property>
</Properties>
</file>